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2"/>
  </p:sldMasterIdLst>
  <p:notesMasterIdLst>
    <p:notesMasterId r:id="rId14"/>
  </p:notesMasterIdLst>
  <p:sldIdLst>
    <p:sldId id="257" r:id="rId3"/>
    <p:sldId id="259" r:id="rId4"/>
    <p:sldId id="263" r:id="rId5"/>
    <p:sldId id="260" r:id="rId6"/>
    <p:sldId id="258" r:id="rId7"/>
    <p:sldId id="264" r:id="rId8"/>
    <p:sldId id="265" r:id="rId9"/>
    <p:sldId id="271" r:id="rId10"/>
    <p:sldId id="266" r:id="rId11"/>
    <p:sldId id="268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6F18"/>
    <a:srgbClr val="C3B502"/>
    <a:srgbClr val="EFE48D"/>
    <a:srgbClr val="FFE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2" autoAdjust="0"/>
    <p:restoredTop sz="94291" autoAdjust="0"/>
  </p:normalViewPr>
  <p:slideViewPr>
    <p:cSldViewPr>
      <p:cViewPr varScale="1">
        <p:scale>
          <a:sx n="85" d="100"/>
          <a:sy n="85" d="100"/>
        </p:scale>
        <p:origin x="134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55116-8FD2-4978-B4C9-ADDB7CE1BB72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F1B64-A7E3-432B-A82E-C3E7CD31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2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04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06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0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7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4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2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37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88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1B64-A7E3-432B-A82E-C3E7CD317E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4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03C4-C8BC-4A13-B05C-28F49FC19825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355-1AA3-4B44-9991-59C535564E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52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03C4-C8BC-4A13-B05C-28F49FC19825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355-1AA3-4B44-9991-59C535564E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27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03C4-C8BC-4A13-B05C-28F49FC19825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355-1AA3-4B44-9991-59C535564E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3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03C4-C8BC-4A13-B05C-28F49FC19825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355-1AA3-4B44-9991-59C535564E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97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03C4-C8BC-4A13-B05C-28F49FC19825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355-1AA3-4B44-9991-59C535564E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13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03C4-C8BC-4A13-B05C-28F49FC19825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355-1AA3-4B44-9991-59C535564E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9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03C4-C8BC-4A13-B05C-28F49FC19825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355-1AA3-4B44-9991-59C535564E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48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03C4-C8BC-4A13-B05C-28F49FC19825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355-1AA3-4B44-9991-59C535564E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25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03C4-C8BC-4A13-B05C-28F49FC19825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355-1AA3-4B44-9991-59C535564E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32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03C4-C8BC-4A13-B05C-28F49FC19825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355-1AA3-4B44-9991-59C535564E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7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03C4-C8BC-4A13-B05C-28F49FC19825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355-1AA3-4B44-9991-59C535564E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76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703C4-C8BC-4A13-B05C-28F49FC19825}" type="datetimeFigureOut">
              <a:rPr lang="it-IT" smtClean="0"/>
              <a:t>22/10/2022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E3355-1AA3-4B44-9991-59C535564E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576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493795" y="0"/>
            <a:ext cx="5650206" cy="6858000"/>
          </a:xfrm>
          <a:prstGeom prst="rect">
            <a:avLst/>
          </a:prstGeom>
          <a:solidFill>
            <a:srgbClr val="CF6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7" y="1290917"/>
            <a:ext cx="1825930" cy="182593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9" y="3296963"/>
            <a:ext cx="3096344" cy="36112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6312"/>
            <a:ext cx="3026343" cy="887989"/>
          </a:xfrm>
          <a:prstGeom prst="rect">
            <a:avLst/>
          </a:prstGeom>
        </p:spPr>
      </p:pic>
      <p:pic>
        <p:nvPicPr>
          <p:cNvPr id="14" name="Picture 3" descr="C:\Users\t-giulig\AppData\Local\Microsoft\Windows\Temporary Internet Files\Content.IE5\P3Z0QIQX\MCj0433838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593846">
            <a:off x="681466" y="3988863"/>
            <a:ext cx="2230554" cy="2230554"/>
          </a:xfrm>
          <a:prstGeom prst="rect">
            <a:avLst/>
          </a:prstGeom>
          <a:noFill/>
        </p:spPr>
      </p:pic>
      <p:sp>
        <p:nvSpPr>
          <p:cNvPr id="15" name="TextBox 10"/>
          <p:cNvSpPr txBox="1"/>
          <p:nvPr/>
        </p:nvSpPr>
        <p:spPr>
          <a:xfrm rot="20593070">
            <a:off x="29731" y="4856256"/>
            <a:ext cx="3425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 err="1">
                <a:latin typeface="Bradley Hand ITC" pitchFamily="66" charset="0"/>
              </a:rPr>
              <a:t>Cookery</a:t>
            </a:r>
            <a:r>
              <a:rPr lang="it-IT" sz="4400" b="1" dirty="0">
                <a:latin typeface="Bradley Hand ITC" pitchFamily="66" charset="0"/>
              </a:rPr>
              <a:t> Book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04" y="1371665"/>
            <a:ext cx="3999588" cy="399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3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oleskine_ruled_notebook,_inside_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97" y="-120872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85720" y="6237312"/>
            <a:ext cx="541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17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0432" y="6286520"/>
            <a:ext cx="469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18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0" name="Picture 3" descr="C:\Users\t-giulig\AppData\Local\Microsoft\Windows\Temporary Internet Files\Content.IE5\P3Z0QIQX\MCj043383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93846">
            <a:off x="233586" y="-7084"/>
            <a:ext cx="2230554" cy="22305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9490358">
            <a:off x="352873" y="672003"/>
            <a:ext cx="24192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Makowiec 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</p:txBody>
      </p:sp>
      <p:sp>
        <p:nvSpPr>
          <p:cNvPr id="18" name="CasellaDiTesto 8"/>
          <p:cNvSpPr txBox="1"/>
          <p:nvPr/>
        </p:nvSpPr>
        <p:spPr>
          <a:xfrm>
            <a:off x="224269" y="3326439"/>
            <a:ext cx="3510347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 500 g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wheat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flour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50 g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fresh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yeast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50 g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sugar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200 ml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milk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4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yolks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50 g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butter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Poppy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seed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mass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850 g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ready-made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poppy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seed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mass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2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tablespoons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breadcrumbs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4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proteins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</p:txBody>
      </p:sp>
      <p:sp>
        <p:nvSpPr>
          <p:cNvPr id="16" name="CasellaDiTesto 8"/>
          <p:cNvSpPr txBox="1"/>
          <p:nvPr/>
        </p:nvSpPr>
        <p:spPr>
          <a:xfrm>
            <a:off x="224270" y="2694575"/>
            <a:ext cx="3627650" cy="1985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Ingredients</a:t>
            </a:r>
            <a:endParaRPr lang="it-IT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pPr algn="ctr"/>
            <a:b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1" name="CasellaDiTesto 8"/>
          <p:cNvSpPr txBox="1"/>
          <p:nvPr/>
        </p:nvSpPr>
        <p:spPr>
          <a:xfrm>
            <a:off x="4941528" y="132404"/>
            <a:ext cx="291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Preparation</a:t>
            </a:r>
            <a:endParaRPr lang="it-IT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pPr algn="ctr"/>
            <a:b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2" name="CasellaDiTesto 8"/>
          <p:cNvSpPr txBox="1"/>
          <p:nvPr/>
        </p:nvSpPr>
        <p:spPr>
          <a:xfrm>
            <a:off x="4948940" y="3474136"/>
            <a:ext cx="29160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Calories: </a:t>
            </a: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355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3" name="CasellaDiTesto 8"/>
          <p:cNvSpPr txBox="1"/>
          <p:nvPr/>
        </p:nvSpPr>
        <p:spPr>
          <a:xfrm>
            <a:off x="4948940" y="1016125"/>
            <a:ext cx="2980737" cy="206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Put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poppy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seed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mass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into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bowl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of a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blender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mix with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ground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almonds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Gradually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add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eggs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mix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after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each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addition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for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about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30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seconds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Keep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mixing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add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: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raisins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chopped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nuts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diced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apricots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or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orange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peel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coconut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flakes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</a:t>
            </a: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</p:txBody>
      </p:sp>
      <p:sp>
        <p:nvSpPr>
          <p:cNvPr id="24" name="CasellaDiTesto 8"/>
          <p:cNvSpPr txBox="1"/>
          <p:nvPr/>
        </p:nvSpPr>
        <p:spPr>
          <a:xfrm rot="10800000" flipV="1">
            <a:off x="4913360" y="4511385"/>
            <a:ext cx="318703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Healt</a:t>
            </a: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ier Version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5" name="CasellaDiTesto 8"/>
          <p:cNvSpPr txBox="1"/>
          <p:nvPr/>
        </p:nvSpPr>
        <p:spPr>
          <a:xfrm>
            <a:off x="5409386" y="5229200"/>
            <a:ext cx="268680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Use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non-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candied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fruit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pic>
        <p:nvPicPr>
          <p:cNvPr id="3074" name="Picture 2" descr="Makowiec | AniaGotuje.pl">
            <a:extLst>
              <a:ext uri="{FF2B5EF4-FFF2-40B4-BE49-F238E27FC236}">
                <a16:creationId xmlns:a16="http://schemas.microsoft.com/office/drawing/2014/main" id="{12F5EBED-4F2B-EFA4-012C-931CA67DA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5983">
            <a:off x="1900001" y="759100"/>
            <a:ext cx="2504798" cy="13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40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800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493795" y="0"/>
            <a:ext cx="5650206" cy="6858000"/>
          </a:xfrm>
          <a:prstGeom prst="rect">
            <a:avLst/>
          </a:prstGeom>
          <a:solidFill>
            <a:srgbClr val="CF6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7" y="1290917"/>
            <a:ext cx="1825930" cy="182593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9" y="3296963"/>
            <a:ext cx="3096344" cy="36112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6312"/>
            <a:ext cx="3026343" cy="887989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 rot="20593070">
            <a:off x="30042" y="3359987"/>
            <a:ext cx="9230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600" b="1" dirty="0" err="1">
                <a:solidFill>
                  <a:srgbClr val="CF6F18"/>
                </a:solidFill>
                <a:latin typeface="Bradley Hand ITC" pitchFamily="66" charset="0"/>
              </a:rPr>
              <a:t>Enjoy</a:t>
            </a:r>
            <a:r>
              <a:rPr lang="it-IT" sz="9600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it-IT" sz="9600" b="1" dirty="0" err="1">
                <a:solidFill>
                  <a:schemeClr val="bg1"/>
                </a:solidFill>
                <a:latin typeface="Bradley Hand ITC" pitchFamily="66" charset="0"/>
              </a:rPr>
              <a:t>your</a:t>
            </a:r>
            <a:r>
              <a:rPr lang="it-IT" sz="9600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it-IT" sz="9600" b="1" dirty="0" err="1">
                <a:solidFill>
                  <a:schemeClr val="bg1"/>
                </a:solidFill>
                <a:latin typeface="Bradley Hand ITC" pitchFamily="66" charset="0"/>
              </a:rPr>
              <a:t>meal</a:t>
            </a:r>
            <a:r>
              <a:rPr lang="it-IT" sz="9600" b="1" dirty="0">
                <a:solidFill>
                  <a:schemeClr val="bg1"/>
                </a:solidFill>
                <a:latin typeface="Bradley Hand ITC" pitchFamily="66" charset="0"/>
              </a:rPr>
              <a:t>!</a:t>
            </a:r>
            <a:endParaRPr lang="en-US" sz="96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oleskine_ruled_notebook,_inside_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63696" y="-2621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85720" y="6215082"/>
            <a:ext cx="3214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1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3966" y="6286520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2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0" name="Picture 3" descr="C:\Users\t-giulig\AppData\Local\Microsoft\Windows\Temporary Internet Files\Content.IE5\P3Z0QIQX\MCj043383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93846">
            <a:off x="125549" y="1295"/>
            <a:ext cx="2230554" cy="22305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9490358">
            <a:off x="90453" y="774869"/>
            <a:ext cx="2329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err="1">
                <a:latin typeface="Bradley Hand ITC" pitchFamily="66" charset="0"/>
              </a:rPr>
              <a:t>Polish</a:t>
            </a:r>
            <a:r>
              <a:rPr lang="pl-PL" sz="2400" b="1" dirty="0">
                <a:latin typeface="Bradley Hand ITC" pitchFamily="66" charset="0"/>
              </a:rPr>
              <a:t> </a:t>
            </a:r>
            <a:r>
              <a:rPr lang="it-IT" sz="2400" b="1" dirty="0">
                <a:latin typeface="Bradley Hand ITC" pitchFamily="66" charset="0"/>
              </a:rPr>
              <a:t> </a:t>
            </a:r>
          </a:p>
          <a:p>
            <a:pPr algn="ctr"/>
            <a:r>
              <a:rPr lang="it-IT" sz="2400" b="1" dirty="0" err="1">
                <a:latin typeface="Bradley Hand ITC" pitchFamily="66" charset="0"/>
              </a:rPr>
              <a:t>Traditional</a:t>
            </a:r>
            <a:r>
              <a:rPr lang="it-IT" sz="2400" b="1" dirty="0">
                <a:latin typeface="Bradley Hand ITC" pitchFamily="66" charset="0"/>
              </a:rPr>
              <a:t> </a:t>
            </a:r>
            <a:r>
              <a:rPr lang="it-IT" sz="2400" b="1" dirty="0" err="1">
                <a:latin typeface="Bradley Hand ITC" pitchFamily="66" charset="0"/>
              </a:rPr>
              <a:t>Food</a:t>
            </a:r>
            <a:endParaRPr lang="en-US" sz="2400" b="1" dirty="0">
              <a:latin typeface="Bradley Hand ITC" pitchFamily="66" charset="0"/>
            </a:endParaRPr>
          </a:p>
        </p:txBody>
      </p:sp>
      <p:sp>
        <p:nvSpPr>
          <p:cNvPr id="18" name="CasellaDiTesto 8"/>
          <p:cNvSpPr txBox="1"/>
          <p:nvPr/>
        </p:nvSpPr>
        <p:spPr>
          <a:xfrm>
            <a:off x="204834" y="1800393"/>
            <a:ext cx="4392487" cy="2169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ea typeface="MS Mincho" pitchFamily="49" charset="-128"/>
                <a:cs typeface="Arial" charset="0"/>
              </a:rPr>
              <a:t> </a:t>
            </a:r>
            <a:r>
              <a:rPr lang="it-IT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Appetizers</a:t>
            </a:r>
            <a:endParaRPr lang="it-IT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r>
              <a:rPr lang="pl-P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Sałatka gyros </a:t>
            </a:r>
            <a:b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16" name="CasellaDiTesto 8"/>
          <p:cNvSpPr txBox="1"/>
          <p:nvPr/>
        </p:nvSpPr>
        <p:spPr>
          <a:xfrm>
            <a:off x="4409079" y="1556793"/>
            <a:ext cx="3907337" cy="2046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ea typeface="MS Mincho" pitchFamily="49" charset="-128"/>
                <a:cs typeface="Arial" charset="0"/>
              </a:rPr>
              <a:t> </a:t>
            </a:r>
            <a:r>
              <a:rPr lang="it-IT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Appetizers</a:t>
            </a:r>
            <a:endParaRPr lang="it-IT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r>
              <a:rPr lang="pl-PL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Sledzie</a:t>
            </a:r>
            <a:r>
              <a:rPr lang="pl-P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w </a:t>
            </a:r>
            <a:r>
              <a:rPr lang="pl-PL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smietanie</a:t>
            </a:r>
            <a:r>
              <a:rPr lang="pl-P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pic>
        <p:nvPicPr>
          <p:cNvPr id="7170" name="Picture 2" descr="Sałatka warstwowa gyros - Ksiega-smaku.pl - Księga Smaku">
            <a:extLst>
              <a:ext uri="{FF2B5EF4-FFF2-40B4-BE49-F238E27FC236}">
                <a16:creationId xmlns:a16="http://schemas.microsoft.com/office/drawing/2014/main" id="{B9825DC5-9986-A2D2-85BD-F6C59FAB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32" y="3151780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Śledź w śmietanie | AniaGotuje.pl">
            <a:extLst>
              <a:ext uri="{FF2B5EF4-FFF2-40B4-BE49-F238E27FC236}">
                <a16:creationId xmlns:a16="http://schemas.microsoft.com/office/drawing/2014/main" id="{4ED97435-BDCF-E35E-B935-05F0A318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59" y="3603507"/>
            <a:ext cx="2395169" cy="206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04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oleskine_ruled_notebook,_inside_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08520" y="-551962"/>
            <a:ext cx="9121012" cy="760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85720" y="6215082"/>
            <a:ext cx="4322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3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0432" y="6286520"/>
            <a:ext cx="469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 4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0" name="Picture 3" descr="C:\Users\t-giulig\AppData\Local\Microsoft\Windows\Temporary Internet Files\Content.IE5\P3Z0QIQX\MCj043383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93846">
            <a:off x="170228" y="47521"/>
            <a:ext cx="2230554" cy="22305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9490358">
            <a:off x="137864" y="360738"/>
            <a:ext cx="20986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latin typeface="Bradley Hand ITC" pitchFamily="66" charset="0"/>
              </a:rPr>
              <a:t>Sałatka </a:t>
            </a:r>
          </a:p>
          <a:p>
            <a:pPr algn="ctr"/>
            <a:r>
              <a:rPr lang="pl-PL" sz="4000" b="1" dirty="0">
                <a:latin typeface="Bradley Hand ITC" pitchFamily="66" charset="0"/>
              </a:rPr>
              <a:t>gyros</a:t>
            </a:r>
            <a:endParaRPr lang="en-US" dirty="0"/>
          </a:p>
        </p:txBody>
      </p:sp>
      <p:sp>
        <p:nvSpPr>
          <p:cNvPr id="18" name="CasellaDiTesto 8"/>
          <p:cNvSpPr txBox="1"/>
          <p:nvPr/>
        </p:nvSpPr>
        <p:spPr>
          <a:xfrm>
            <a:off x="740581" y="3160128"/>
            <a:ext cx="3543388" cy="3893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Car 3 single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chicken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fillets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2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tablespoon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gyros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 medium red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onion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large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por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 medium jar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pickled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cucumber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can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corn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 red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pepper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½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cabbage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4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tablespoon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spicy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ketchup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2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tablespoon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vegetable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oil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2/3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cups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mayonnaise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1/3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cup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thick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cream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b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16" name="CasellaDiTesto 8"/>
          <p:cNvSpPr txBox="1"/>
          <p:nvPr/>
        </p:nvSpPr>
        <p:spPr>
          <a:xfrm>
            <a:off x="1192483" y="2240617"/>
            <a:ext cx="309044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Ingredie</a:t>
            </a:r>
            <a:r>
              <a:rPr lang="pl-P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n</a:t>
            </a:r>
            <a: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t</a:t>
            </a:r>
            <a:r>
              <a:rPr lang="pl-P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</a:t>
            </a:r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</p:txBody>
      </p:sp>
      <p:sp>
        <p:nvSpPr>
          <p:cNvPr id="17" name="CasellaDiTesto 8"/>
          <p:cNvSpPr txBox="1"/>
          <p:nvPr/>
        </p:nvSpPr>
        <p:spPr>
          <a:xfrm>
            <a:off x="4970779" y="-122802"/>
            <a:ext cx="2980737" cy="2846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Preparation</a:t>
            </a:r>
            <a:endParaRPr lang="it-IT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pPr algn="ctr"/>
            <a:b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0" name="CasellaDiTesto 8"/>
          <p:cNvSpPr txBox="1"/>
          <p:nvPr/>
        </p:nvSpPr>
        <p:spPr>
          <a:xfrm>
            <a:off x="4679276" y="908719"/>
            <a:ext cx="3272241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Peel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Chicken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filets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rince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clean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dice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Season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with gyros and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fry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in a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little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olive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oil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Dice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peppers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onions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cucumbers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drain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corn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from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water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Cut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cabbage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in half and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then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cut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into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thin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strips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Put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all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ingredients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in a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large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bowl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In a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cup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mix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approx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Season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to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taste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with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pepper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salt.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</p:txBody>
      </p:sp>
      <p:sp>
        <p:nvSpPr>
          <p:cNvPr id="13" name="CasellaDiTesto 8"/>
          <p:cNvSpPr txBox="1"/>
          <p:nvPr/>
        </p:nvSpPr>
        <p:spPr>
          <a:xfrm>
            <a:off x="4860033" y="3869979"/>
            <a:ext cx="237626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Calories: </a:t>
            </a: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130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1" name="CasellaDiTesto 8"/>
          <p:cNvSpPr txBox="1"/>
          <p:nvPr/>
        </p:nvSpPr>
        <p:spPr>
          <a:xfrm>
            <a:off x="5133069" y="4653135"/>
            <a:ext cx="267929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Healtier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Version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2" name="CasellaDiTesto 8"/>
          <p:cNvSpPr txBox="1"/>
          <p:nvPr/>
        </p:nvSpPr>
        <p:spPr>
          <a:xfrm rot="10800000" flipV="1">
            <a:off x="5133069" y="5253299"/>
            <a:ext cx="303932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Replace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mayonnaise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cream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with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natural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yoghurt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pic>
        <p:nvPicPr>
          <p:cNvPr id="8194" name="Picture 2" descr="Sałatka warstwowa gyros - Ksiega-smaku.pl - Księga Smaku">
            <a:extLst>
              <a:ext uri="{FF2B5EF4-FFF2-40B4-BE49-F238E27FC236}">
                <a16:creationId xmlns:a16="http://schemas.microsoft.com/office/drawing/2014/main" id="{496B72FA-F1A7-C86F-16D8-5493DC364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955">
            <a:off x="2216547" y="66283"/>
            <a:ext cx="1855242" cy="183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23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8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oleskine_ruled_notebook,_inside_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6909" y="156237"/>
            <a:ext cx="9048902" cy="678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85720" y="6215082"/>
            <a:ext cx="3214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5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3966" y="6286520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6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0" name="Picture 3" descr="C:\Users\t-giulig\AppData\Local\Microsoft\Windows\Temporary Internet Files\Content.IE5\P3Z0QIQX\MCj043383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93846">
            <a:off x="139912" y="-29485"/>
            <a:ext cx="2230554" cy="22305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9490358">
            <a:off x="143449" y="666588"/>
            <a:ext cx="2419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 err="1">
                <a:latin typeface="Bradley Hand ITC" pitchFamily="66" charset="0"/>
              </a:rPr>
              <a:t>Sledzie</a:t>
            </a:r>
            <a:r>
              <a:rPr lang="pl-PL" sz="4000" b="1" dirty="0">
                <a:latin typeface="Bradley Hand ITC" pitchFamily="66" charset="0"/>
              </a:rPr>
              <a:t> w</a:t>
            </a:r>
          </a:p>
          <a:p>
            <a:pPr algn="ctr"/>
            <a:r>
              <a:rPr lang="pl-PL" sz="4000" b="1" dirty="0" err="1">
                <a:latin typeface="Bradley Hand ITC" pitchFamily="66" charset="0"/>
              </a:rPr>
              <a:t>smietanie</a:t>
            </a:r>
            <a:r>
              <a:rPr lang="pl-PL" sz="4000" b="1" dirty="0">
                <a:latin typeface="Bradley Hand ITC" pitchFamily="66" charset="0"/>
              </a:rPr>
              <a:t> </a:t>
            </a:r>
            <a:endParaRPr lang="en-US" sz="4000" b="1" dirty="0">
              <a:latin typeface="Bradley Hand ITC" pitchFamily="66" charset="0"/>
            </a:endParaRPr>
          </a:p>
        </p:txBody>
      </p:sp>
      <p:sp>
        <p:nvSpPr>
          <p:cNvPr id="18" name="CasellaDiTesto 8"/>
          <p:cNvSpPr txBox="1"/>
          <p:nvPr/>
        </p:nvSpPr>
        <p:spPr>
          <a:xfrm>
            <a:off x="607191" y="3255549"/>
            <a:ext cx="3811579" cy="4632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500 ml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sour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cream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8 matias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herring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fillets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3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apples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2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onions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2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tablespoons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sugar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1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tablespoon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chopped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dill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1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teaspoon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horseradish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Lemon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juice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Salt </a:t>
            </a: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Pepper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pPr algn="ctr"/>
            <a:b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16" name="CasellaDiTesto 8"/>
          <p:cNvSpPr txBox="1"/>
          <p:nvPr/>
        </p:nvSpPr>
        <p:spPr>
          <a:xfrm>
            <a:off x="718012" y="2348881"/>
            <a:ext cx="3349932" cy="2846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Ingredients</a:t>
            </a:r>
            <a:endParaRPr lang="it-IT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pPr algn="ctr"/>
            <a:b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17" name="CasellaDiTesto 8"/>
          <p:cNvSpPr txBox="1"/>
          <p:nvPr/>
        </p:nvSpPr>
        <p:spPr>
          <a:xfrm>
            <a:off x="4941528" y="310440"/>
            <a:ext cx="3005672" cy="2846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Preparation</a:t>
            </a:r>
            <a:endParaRPr lang="it-IT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pPr algn="ctr"/>
            <a:b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1" name="CasellaDiTesto 8"/>
          <p:cNvSpPr txBox="1"/>
          <p:nvPr/>
        </p:nvSpPr>
        <p:spPr>
          <a:xfrm>
            <a:off x="4950703" y="4186210"/>
            <a:ext cx="307768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Calories: </a:t>
            </a: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309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2" name="CasellaDiTesto 8"/>
          <p:cNvSpPr txBox="1"/>
          <p:nvPr/>
        </p:nvSpPr>
        <p:spPr>
          <a:xfrm>
            <a:off x="4948247" y="1196752"/>
            <a:ext cx="3005673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Slice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apples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onion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into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slices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Sprinkle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apples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onions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with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lemon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juice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add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dill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horseradish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mix.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Add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cream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to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apples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with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onions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,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season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with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sugar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salt and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pepper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Cut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harring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mix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with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cream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sauce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harring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tastes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best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after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few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hours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when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all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flavors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have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come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together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</p:txBody>
      </p:sp>
      <p:sp>
        <p:nvSpPr>
          <p:cNvPr id="23" name="CasellaDiTesto 8"/>
          <p:cNvSpPr txBox="1"/>
          <p:nvPr/>
        </p:nvSpPr>
        <p:spPr>
          <a:xfrm>
            <a:off x="4909159" y="4783266"/>
            <a:ext cx="275918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Healt</a:t>
            </a: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ier Version</a:t>
            </a: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    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4" name="CasellaDiTesto 8"/>
          <p:cNvSpPr txBox="1"/>
          <p:nvPr/>
        </p:nvSpPr>
        <p:spPr>
          <a:xfrm>
            <a:off x="5292080" y="5517232"/>
            <a:ext cx="215976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Use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low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fat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cream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pic>
        <p:nvPicPr>
          <p:cNvPr id="9218" name="Picture 2" descr="Śledź w śmietanie | AniaGotuje.pl">
            <a:extLst>
              <a:ext uri="{FF2B5EF4-FFF2-40B4-BE49-F238E27FC236}">
                <a16:creationId xmlns:a16="http://schemas.microsoft.com/office/drawing/2014/main" id="{EF5D4C10-4BA7-C1C0-593A-1360DB08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57" y="310440"/>
            <a:ext cx="1961413" cy="196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89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8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oleskine_ruled_notebook,_inside_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85720" y="6215082"/>
            <a:ext cx="3214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7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3966" y="6286520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8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0" name="Picture 3" descr="C:\Users\t-giulig\AppData\Local\Microsoft\Windows\Temporary Internet Files\Content.IE5\P3Z0QIQX\MCj043383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93846">
            <a:off x="125549" y="1295"/>
            <a:ext cx="2230554" cy="22305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9490358">
            <a:off x="90449" y="774869"/>
            <a:ext cx="2329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err="1">
                <a:latin typeface="Bradley Hand ITC" pitchFamily="66" charset="0"/>
              </a:rPr>
              <a:t>Polish</a:t>
            </a:r>
            <a:r>
              <a:rPr lang="pl-PL" sz="2400" b="1" dirty="0">
                <a:latin typeface="Bradley Hand ITC" pitchFamily="66" charset="0"/>
              </a:rPr>
              <a:t> </a:t>
            </a:r>
            <a:r>
              <a:rPr lang="it-IT" sz="2400" b="1" dirty="0">
                <a:latin typeface="Bradley Hand ITC" pitchFamily="66" charset="0"/>
              </a:rPr>
              <a:t> </a:t>
            </a:r>
          </a:p>
          <a:p>
            <a:pPr algn="ctr"/>
            <a:r>
              <a:rPr lang="it-IT" sz="2400" b="1" dirty="0" err="1">
                <a:latin typeface="Bradley Hand ITC" pitchFamily="66" charset="0"/>
              </a:rPr>
              <a:t>Traditional</a:t>
            </a:r>
            <a:r>
              <a:rPr lang="it-IT" sz="2400" b="1" dirty="0">
                <a:latin typeface="Bradley Hand ITC" pitchFamily="66" charset="0"/>
              </a:rPr>
              <a:t> </a:t>
            </a:r>
            <a:r>
              <a:rPr lang="it-IT" sz="2400" b="1" dirty="0" err="1">
                <a:latin typeface="Bradley Hand ITC" pitchFamily="66" charset="0"/>
              </a:rPr>
              <a:t>Food</a:t>
            </a:r>
            <a:endParaRPr lang="en-US" sz="2400" b="1" dirty="0">
              <a:latin typeface="Bradley Hand ITC" pitchFamily="66" charset="0"/>
            </a:endParaRPr>
          </a:p>
        </p:txBody>
      </p:sp>
      <p:sp>
        <p:nvSpPr>
          <p:cNvPr id="18" name="CasellaDiTesto 8"/>
          <p:cNvSpPr txBox="1"/>
          <p:nvPr/>
        </p:nvSpPr>
        <p:spPr>
          <a:xfrm>
            <a:off x="4118434" y="2162509"/>
            <a:ext cx="4392487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ea typeface="MS Mincho" pitchFamily="49" charset="-128"/>
                <a:cs typeface="Arial" charset="0"/>
              </a:rPr>
              <a:t> </a:t>
            </a:r>
            <a:r>
              <a:rPr lang="it-IT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Main</a:t>
            </a:r>
            <a: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Courses</a:t>
            </a:r>
          </a:p>
          <a:p>
            <a:pPr algn="ctr"/>
            <a:r>
              <a:rPr lang="pl-P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Bigos </a:t>
            </a:r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</p:txBody>
      </p:sp>
      <p:sp>
        <p:nvSpPr>
          <p:cNvPr id="16" name="CasellaDiTesto 8"/>
          <p:cNvSpPr txBox="1"/>
          <p:nvPr/>
        </p:nvSpPr>
        <p:spPr>
          <a:xfrm>
            <a:off x="250446" y="2162509"/>
            <a:ext cx="4392487" cy="1615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ea typeface="MS Mincho" pitchFamily="49" charset="-128"/>
                <a:cs typeface="Arial" charset="0"/>
              </a:rPr>
              <a:t> </a:t>
            </a:r>
            <a: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Main Courses</a:t>
            </a:r>
            <a:endParaRPr lang="pl-PL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r>
              <a:rPr lang="pl-PL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Zurek</a:t>
            </a:r>
            <a:r>
              <a:rPr lang="pl-P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endParaRPr lang="it-IT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pic>
        <p:nvPicPr>
          <p:cNvPr id="6146" name="Picture 2" descr="Żurek - przepis na tradycyjną polską zupę. Ma być kwaśna i sycąca | Jak  ugotować? Haps.pl">
            <a:extLst>
              <a:ext uri="{FF2B5EF4-FFF2-40B4-BE49-F238E27FC236}">
                <a16:creationId xmlns:a16="http://schemas.microsoft.com/office/drawing/2014/main" id="{59B9EE87-4057-AA64-5678-9B4F401C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7" y="3992726"/>
            <a:ext cx="3569821" cy="20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uchnia z widokiem na ogród: Bigos tradycyjny-polski z kapusty kiszonej i  białej.">
            <a:extLst>
              <a:ext uri="{FF2B5EF4-FFF2-40B4-BE49-F238E27FC236}">
                <a16:creationId xmlns:a16="http://schemas.microsoft.com/office/drawing/2014/main" id="{15CEE4CF-C7AA-45A3-7BEE-A6A0E4F86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78336"/>
            <a:ext cx="2627792" cy="19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37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oleskine_ruled_notebook,_inside_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253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85720" y="6237312"/>
            <a:ext cx="4322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9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0432" y="6286520"/>
            <a:ext cx="469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10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0" name="Picture 3" descr="C:\Users\t-giulig\AppData\Local\Microsoft\Windows\Temporary Internet Files\Content.IE5\P3Z0QIQX\MCj043383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93846">
            <a:off x="204861" y="32262"/>
            <a:ext cx="2230554" cy="22305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9490358">
            <a:off x="789363" y="656313"/>
            <a:ext cx="18806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Zurek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</p:txBody>
      </p:sp>
      <p:sp>
        <p:nvSpPr>
          <p:cNvPr id="18" name="CasellaDiTesto 8"/>
          <p:cNvSpPr txBox="1"/>
          <p:nvPr/>
        </p:nvSpPr>
        <p:spPr>
          <a:xfrm>
            <a:off x="724463" y="2687462"/>
            <a:ext cx="3847537" cy="4462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Celery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100 g ½ piece </a:t>
            </a: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Parsley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50 g 1 piece </a:t>
            </a:r>
            <a: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Leek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140  g 1 piece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Onion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450 g 3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pieces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White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sausage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200 g </a:t>
            </a: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Smoked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bacon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100 g 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Sourdough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for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sour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rye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soup 500 ml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Oil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with Garlic 30 ml </a:t>
            </a: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Quai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eggos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95 g 8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pieces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Carrots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100 g 2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pieces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Bay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leaf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3/5 g 2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pieces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Allspice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4/5 g 4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pieces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Fresh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marjoram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30 g 1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handful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Pepper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salt </a:t>
            </a:r>
            <a:endParaRPr lang="es-E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Water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2000 ml 2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liters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b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</p:txBody>
      </p:sp>
      <p:sp>
        <p:nvSpPr>
          <p:cNvPr id="16" name="CasellaDiTesto 8"/>
          <p:cNvSpPr txBox="1"/>
          <p:nvPr/>
        </p:nvSpPr>
        <p:spPr>
          <a:xfrm>
            <a:off x="690622" y="2010154"/>
            <a:ext cx="4158002" cy="2785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Ingredients</a:t>
            </a:r>
            <a:endParaRPr lang="pl-PL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r>
              <a:rPr lang="pl-P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            </a:t>
            </a:r>
          </a:p>
          <a:p>
            <a:r>
              <a:rPr lang="pl-P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                 </a:t>
            </a:r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pPr algn="ctr"/>
            <a:b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13" name="CasellaDiTesto 8"/>
          <p:cNvSpPr txBox="1"/>
          <p:nvPr/>
        </p:nvSpPr>
        <p:spPr>
          <a:xfrm>
            <a:off x="4941528" y="132404"/>
            <a:ext cx="291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Preparation</a:t>
            </a:r>
            <a:endParaRPr lang="it-IT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pPr algn="ctr"/>
            <a:b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1" name="CasellaDiTesto 8"/>
          <p:cNvSpPr txBox="1"/>
          <p:nvPr/>
        </p:nvSpPr>
        <p:spPr>
          <a:xfrm>
            <a:off x="4950703" y="3485364"/>
            <a:ext cx="29160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Calories: </a:t>
            </a: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350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2" name="CasellaDiTesto 8"/>
          <p:cNvSpPr txBox="1"/>
          <p:nvPr/>
        </p:nvSpPr>
        <p:spPr>
          <a:xfrm>
            <a:off x="4748640" y="692696"/>
            <a:ext cx="3141257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Pour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water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into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pot.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Peel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wash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carrots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parsley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celery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Also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wash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rest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of the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greens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Then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add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to the pot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along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with the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bay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leaf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allspice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Boil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it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all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for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about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30 min.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Meanwhile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fry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dicer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sausage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onion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Add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fried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to the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boiling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broth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Then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add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leaven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garlic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pressed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through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press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Season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taste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with salt,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pepper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marjoram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Boil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eggs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add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to the soup.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Boil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it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all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for a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few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more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minutes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</a:p>
        </p:txBody>
      </p:sp>
      <p:sp>
        <p:nvSpPr>
          <p:cNvPr id="23" name="CasellaDiTesto 8"/>
          <p:cNvSpPr txBox="1"/>
          <p:nvPr/>
        </p:nvSpPr>
        <p:spPr>
          <a:xfrm>
            <a:off x="4913361" y="3988166"/>
            <a:ext cx="29160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Healt</a:t>
            </a: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ier Version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4" name="CasellaDiTesto 8"/>
          <p:cNvSpPr txBox="1"/>
          <p:nvPr/>
        </p:nvSpPr>
        <p:spPr>
          <a:xfrm>
            <a:off x="4909159" y="4626398"/>
            <a:ext cx="304721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Give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up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sausage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do not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thicken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with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flour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pic>
        <p:nvPicPr>
          <p:cNvPr id="5122" name="Picture 2" descr="Żurek - przepis na tradycyjną polską zupę. Ma być kwaśna i sycąca | Jak  ugotować? Haps.pl">
            <a:extLst>
              <a:ext uri="{FF2B5EF4-FFF2-40B4-BE49-F238E27FC236}">
                <a16:creationId xmlns:a16="http://schemas.microsoft.com/office/drawing/2014/main" id="{2654F260-37FA-6C89-EB39-58379B932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058">
            <a:off x="2168950" y="359726"/>
            <a:ext cx="2249601" cy="12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1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8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oleskine_ruled_notebook,_inside_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4563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85720" y="6237312"/>
            <a:ext cx="541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11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0432" y="6286520"/>
            <a:ext cx="469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12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0" name="Picture 3" descr="C:\Users\t-giulig\AppData\Local\Microsoft\Windows\Temporary Internet Files\Content.IE5\P3Z0QIQX\MCj043383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93846">
            <a:off x="383559" y="-669413"/>
            <a:ext cx="2230554" cy="22305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9513022">
            <a:off x="852283" y="-153232"/>
            <a:ext cx="1524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Bigos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</p:txBody>
      </p:sp>
      <p:sp>
        <p:nvSpPr>
          <p:cNvPr id="18" name="CasellaDiTesto 8"/>
          <p:cNvSpPr txBox="1"/>
          <p:nvPr/>
        </p:nvSpPr>
        <p:spPr>
          <a:xfrm>
            <a:off x="214282" y="2674782"/>
            <a:ext cx="3881693" cy="3954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4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ibs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sauerkraut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pPr lvl="0"/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cup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apple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juice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pPr lvl="0"/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ib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smoked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pork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pPr lvl="0"/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ib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spareribs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pPr lvl="0"/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¼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ib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bacon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pPr lvl="0"/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cups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tomatoes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pPr lvl="0"/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2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cups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water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pPr lvl="0"/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2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bay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leaves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pPr lvl="0"/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Pepper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, salt                               </a:t>
            </a:r>
          </a:p>
          <a:p>
            <a:pPr lvl="0"/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4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ibs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cabbage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pPr lvl="0"/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ib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pork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loin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chop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or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pork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ribs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pPr lvl="0"/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ib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smoked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sausage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pPr lvl="0"/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½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cup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onions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(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chopped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)</a:t>
            </a:r>
          </a:p>
          <a:p>
            <a:pPr lvl="0"/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16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ounce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muchrooms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(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fresh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)</a:t>
            </a:r>
          </a:p>
          <a:p>
            <a:pPr lvl="0"/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2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tablespoons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flour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16" name="CasellaDiTesto 8"/>
          <p:cNvSpPr txBox="1"/>
          <p:nvPr/>
        </p:nvSpPr>
        <p:spPr>
          <a:xfrm>
            <a:off x="1339933" y="1767650"/>
            <a:ext cx="3073768" cy="1985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Ingredients</a:t>
            </a:r>
            <a:endParaRPr lang="it-IT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pPr algn="ctr"/>
            <a:b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13" name="CasellaDiTesto 8"/>
          <p:cNvSpPr txBox="1"/>
          <p:nvPr/>
        </p:nvSpPr>
        <p:spPr>
          <a:xfrm>
            <a:off x="4768360" y="175177"/>
            <a:ext cx="3657627" cy="2846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Preparati</a:t>
            </a:r>
            <a:r>
              <a:rPr lang="pl-PL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on</a:t>
            </a:r>
            <a:endParaRPr lang="it-IT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pPr algn="ctr"/>
            <a:b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pl-PL" sz="1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</a:rPr>
              <a:t>nnn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1" name="CasellaDiTesto 8"/>
          <p:cNvSpPr txBox="1"/>
          <p:nvPr/>
        </p:nvSpPr>
        <p:spPr>
          <a:xfrm rot="10800000" flipV="1">
            <a:off x="5292079" y="4204389"/>
            <a:ext cx="238847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Calories: </a:t>
            </a: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225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2" name="CasellaDiTesto 8"/>
          <p:cNvSpPr txBox="1"/>
          <p:nvPr/>
        </p:nvSpPr>
        <p:spPr>
          <a:xfrm>
            <a:off x="4768361" y="780404"/>
            <a:ext cx="2912195" cy="3524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Brown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pork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spareribs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in a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large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heavy pot.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Add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smoked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pork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with 1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cup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of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water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simmer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until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1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hour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Add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sauerkraut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one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cup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apple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juice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4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chop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cabbage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fine and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add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to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sauerkraut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Add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lots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of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pepper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salt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cover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simmer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1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hour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Remove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lid and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keep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pot on a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very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low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simmer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In a pan,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fry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bacon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until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crips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then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crumble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into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sauerkraut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mixture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Remove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most of the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bacon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fat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fry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onions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flour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Mix.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Cut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sausage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tomatoes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Bring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to a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boil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simmer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30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minutes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serve</a:t>
            </a:r>
            <a:r>
              <a:rPr lang="pl-PL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hot.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3" name="CasellaDiTesto 8"/>
          <p:cNvSpPr txBox="1"/>
          <p:nvPr/>
        </p:nvSpPr>
        <p:spPr>
          <a:xfrm rot="10800000" flipV="1">
            <a:off x="4768357" y="4909673"/>
            <a:ext cx="300901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Healt</a:t>
            </a: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ier Version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4" name="CasellaDiTesto 8"/>
          <p:cNvSpPr txBox="1"/>
          <p:nvPr/>
        </p:nvSpPr>
        <p:spPr>
          <a:xfrm>
            <a:off x="5131344" y="5837203"/>
            <a:ext cx="254921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Made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on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basis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fresh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white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cabbage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pic>
        <p:nvPicPr>
          <p:cNvPr id="4098" name="Picture 2" descr="Kuchnia z widokiem na ogród: Bigos tradycyjny-polski z kapusty kiszonej i  białej.">
            <a:extLst>
              <a:ext uri="{FF2B5EF4-FFF2-40B4-BE49-F238E27FC236}">
                <a16:creationId xmlns:a16="http://schemas.microsoft.com/office/drawing/2014/main" id="{EA69CA3F-1D16-302F-DBE3-9F8A032F7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26" y="205722"/>
            <a:ext cx="2015249" cy="15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20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8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oleskine_ruled_notebook,_inside_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1" y="137312"/>
            <a:ext cx="8866025" cy="6649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85720" y="6215082"/>
            <a:ext cx="4322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13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0432" y="6286520"/>
            <a:ext cx="469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14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0" name="Picture 3" descr="C:\Users\t-giulig\AppData\Local\Microsoft\Windows\Temporary Internet Files\Content.IE5\P3Z0QIQX\MCj043383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93846">
            <a:off x="125549" y="1295"/>
            <a:ext cx="2230554" cy="22305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9490358">
            <a:off x="90449" y="774869"/>
            <a:ext cx="2329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err="1">
                <a:latin typeface="Bradley Hand ITC" pitchFamily="66" charset="0"/>
              </a:rPr>
              <a:t>Polish</a:t>
            </a:r>
            <a:r>
              <a:rPr lang="pl-PL" sz="2400" b="1" dirty="0">
                <a:latin typeface="Bradley Hand ITC" pitchFamily="66" charset="0"/>
              </a:rPr>
              <a:t> </a:t>
            </a:r>
            <a:endParaRPr lang="it-IT" sz="2400" b="1" dirty="0">
              <a:latin typeface="Bradley Hand ITC" pitchFamily="66" charset="0"/>
            </a:endParaRPr>
          </a:p>
          <a:p>
            <a:pPr algn="ctr"/>
            <a:r>
              <a:rPr lang="it-IT" sz="2400" b="1" dirty="0" err="1">
                <a:latin typeface="Bradley Hand ITC" pitchFamily="66" charset="0"/>
              </a:rPr>
              <a:t>Traditional</a:t>
            </a:r>
            <a:r>
              <a:rPr lang="it-IT" sz="2400" b="1" dirty="0">
                <a:latin typeface="Bradley Hand ITC" pitchFamily="66" charset="0"/>
              </a:rPr>
              <a:t> </a:t>
            </a:r>
            <a:r>
              <a:rPr lang="it-IT" sz="2400" b="1" dirty="0" err="1">
                <a:latin typeface="Bradley Hand ITC" pitchFamily="66" charset="0"/>
              </a:rPr>
              <a:t>Food</a:t>
            </a:r>
            <a:endParaRPr lang="en-US" sz="2400" b="1" dirty="0">
              <a:latin typeface="Bradley Hand ITC" pitchFamily="66" charset="0"/>
            </a:endParaRPr>
          </a:p>
        </p:txBody>
      </p:sp>
      <p:sp>
        <p:nvSpPr>
          <p:cNvPr id="13" name="CasellaDiTesto 8"/>
          <p:cNvSpPr txBox="1"/>
          <p:nvPr/>
        </p:nvSpPr>
        <p:spPr>
          <a:xfrm>
            <a:off x="285720" y="1926650"/>
            <a:ext cx="4392487" cy="1492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ea typeface="MS Mincho" pitchFamily="49" charset="-128"/>
                <a:cs typeface="Arial" charset="0"/>
              </a:rPr>
              <a:t> </a:t>
            </a:r>
            <a:r>
              <a:rPr lang="it-IT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Desserts</a:t>
            </a:r>
            <a:endParaRPr lang="it-IT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r>
              <a:rPr lang="pl-P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Piernik </a:t>
            </a:r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16" name="CasellaDiTesto 8"/>
          <p:cNvSpPr txBox="1"/>
          <p:nvPr/>
        </p:nvSpPr>
        <p:spPr>
          <a:xfrm>
            <a:off x="4129422" y="1906088"/>
            <a:ext cx="4392487" cy="1492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ea typeface="MS Mincho" pitchFamily="49" charset="-128"/>
                <a:cs typeface="Arial" charset="0"/>
              </a:rPr>
              <a:t> </a:t>
            </a:r>
            <a:r>
              <a:rPr lang="it-IT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Desserts</a:t>
            </a:r>
            <a:endParaRPr lang="it-IT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r>
              <a:rPr lang="pl-PL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Makowiec </a:t>
            </a:r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pic>
        <p:nvPicPr>
          <p:cNvPr id="1026" name="Picture 2" descr="Piernik najlepszy | Kwestia Smaku">
            <a:extLst>
              <a:ext uri="{FF2B5EF4-FFF2-40B4-BE49-F238E27FC236}">
                <a16:creationId xmlns:a16="http://schemas.microsoft.com/office/drawing/2014/main" id="{2F03B81A-445E-28E7-AE86-157B07C6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573015"/>
            <a:ext cx="2016224" cy="249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kowiec | AniaGotuje.pl">
            <a:extLst>
              <a:ext uri="{FF2B5EF4-FFF2-40B4-BE49-F238E27FC236}">
                <a16:creationId xmlns:a16="http://schemas.microsoft.com/office/drawing/2014/main" id="{165223F2-6E43-DCA1-2CC8-3EACD2EA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20" y="3964768"/>
            <a:ext cx="3115712" cy="19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07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Moleskine_ruled_notebook,_inside_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606" y="-312267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85720" y="6237312"/>
            <a:ext cx="541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15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0432" y="6286520"/>
            <a:ext cx="469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latin typeface="Bradley Hand ITC" pitchFamily="66" charset="0"/>
              </a:rPr>
              <a:t>16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775239">
            <a:off x="687653" y="1210613"/>
            <a:ext cx="180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                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10" name="Picture 3" descr="C:\Users\t-giulig\AppData\Local\Microsoft\Windows\Temporary Internet Files\Content.IE5\P3Z0QIQX\MCj043383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93846">
            <a:off x="233586" y="-7084"/>
            <a:ext cx="2230554" cy="22305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9490358">
            <a:off x="656187" y="728819"/>
            <a:ext cx="20521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Piernik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b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</p:txBody>
      </p:sp>
      <p:sp>
        <p:nvSpPr>
          <p:cNvPr id="18" name="CasellaDiTesto 8"/>
          <p:cNvSpPr txBox="1"/>
          <p:nvPr/>
        </p:nvSpPr>
        <p:spPr>
          <a:xfrm>
            <a:off x="263543" y="3144802"/>
            <a:ext cx="5244561" cy="340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40 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flour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12.5 g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margarine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25 g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sugar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2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eggs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4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tablespoons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plum jam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3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tablespoons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cocoa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package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gingerbread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spice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(40)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cup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milk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</a:p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1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teaspoon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baking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soda </a:t>
            </a:r>
          </a:p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About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1 ½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cup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raisins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  <a:t> </a:t>
            </a:r>
            <a:b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16" name="CasellaDiTesto 8"/>
          <p:cNvSpPr txBox="1"/>
          <p:nvPr/>
        </p:nvSpPr>
        <p:spPr>
          <a:xfrm>
            <a:off x="426892" y="2117110"/>
            <a:ext cx="349703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Ingredients</a:t>
            </a:r>
            <a:endParaRPr lang="it-IT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pPr algn="ctr"/>
            <a:br>
              <a:rPr lang="it-IT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</p:txBody>
      </p:sp>
      <p:sp>
        <p:nvSpPr>
          <p:cNvPr id="13" name="CasellaDiTesto 8"/>
          <p:cNvSpPr txBox="1"/>
          <p:nvPr/>
        </p:nvSpPr>
        <p:spPr>
          <a:xfrm>
            <a:off x="4941528" y="132404"/>
            <a:ext cx="2916000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Preparation</a:t>
            </a:r>
            <a:endParaRPr lang="it-IT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pPr algn="ctr"/>
            <a:endParaRPr lang="it-IT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  <a:sym typeface="Wingdings" pitchFamily="2" charset="2"/>
            </a:endParaRPr>
          </a:p>
          <a:p>
            <a:pPr algn="ctr"/>
            <a:b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Arial" charset="0"/>
                <a:sym typeface="Wingdings" pitchFamily="2" charset="2"/>
              </a:rPr>
            </a:b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1" name="CasellaDiTesto 8"/>
          <p:cNvSpPr txBox="1"/>
          <p:nvPr/>
        </p:nvSpPr>
        <p:spPr>
          <a:xfrm>
            <a:off x="4822727" y="3627921"/>
            <a:ext cx="270160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Calories: </a:t>
            </a: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356,1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2" name="CasellaDiTesto 8"/>
          <p:cNvSpPr txBox="1"/>
          <p:nvPr/>
        </p:nvSpPr>
        <p:spPr>
          <a:xfrm>
            <a:off x="4712606" y="1140649"/>
            <a:ext cx="3315778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Melt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margarine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cool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Beat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eggs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with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sugar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to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stiff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peaks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Add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in the order of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milk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cocoa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flour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mixed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with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baking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soda and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spice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for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gingerbread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Stirring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constantly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,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add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plum jam. Then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pour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fat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mix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until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homogenous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Add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raisins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mix with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flour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  <a:p>
            <a:endParaRPr lang="it-IT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ea typeface="MS Mincho" pitchFamily="49" charset="-128"/>
              <a:cs typeface="Arial" charset="0"/>
            </a:endParaRPr>
          </a:p>
        </p:txBody>
      </p:sp>
      <p:sp>
        <p:nvSpPr>
          <p:cNvPr id="23" name="CasellaDiTesto 8"/>
          <p:cNvSpPr txBox="1"/>
          <p:nvPr/>
        </p:nvSpPr>
        <p:spPr>
          <a:xfrm rot="10800000" flipV="1">
            <a:off x="4913361" y="4511386"/>
            <a:ext cx="282699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Healt</a:t>
            </a: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h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ier Version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sp>
        <p:nvSpPr>
          <p:cNvPr id="24" name="CasellaDiTesto 8"/>
          <p:cNvSpPr txBox="1"/>
          <p:nvPr/>
        </p:nvSpPr>
        <p:spPr>
          <a:xfrm rot="10800000" flipV="1">
            <a:off x="4907271" y="5331044"/>
            <a:ext cx="261705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Replace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sugar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with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xylitol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and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use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dark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chocolate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 for the </a:t>
            </a:r>
            <a:r>
              <a:rPr lang="pl-PL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glaze</a:t>
            </a:r>
            <a:r>
              <a:rPr lang="pl-P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ea typeface="MS Mincho" pitchFamily="49" charset="-128"/>
                <a:cs typeface="Arial" charset="0"/>
              </a:rPr>
              <a:t>. 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Arial" charset="0"/>
            </a:endParaRPr>
          </a:p>
        </p:txBody>
      </p:sp>
      <p:pic>
        <p:nvPicPr>
          <p:cNvPr id="2050" name="Picture 2" descr="Piernik najlepszy | Kwestia Smaku">
            <a:extLst>
              <a:ext uri="{FF2B5EF4-FFF2-40B4-BE49-F238E27FC236}">
                <a16:creationId xmlns:a16="http://schemas.microsoft.com/office/drawing/2014/main" id="{068875CF-7568-106D-7348-62C5CD285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9559" flipV="1">
            <a:off x="2443770" y="213398"/>
            <a:ext cx="1408150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62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8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322F11-2E60-4EEA-93CD-0B5C207B46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13734</TotalTime>
  <Words>965</Words>
  <Application>Microsoft Office PowerPoint</Application>
  <PresentationFormat>Pokaz na ekranie (4:3)</PresentationFormat>
  <Paragraphs>205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MS Mincho</vt:lpstr>
      <vt:lpstr>Arial</vt:lpstr>
      <vt:lpstr>Bradley Hand ITC</vt:lpstr>
      <vt:lpstr>Calibri</vt:lpstr>
      <vt:lpstr>Calibri Light</vt:lpstr>
      <vt:lpstr>Wingdings</vt:lpstr>
      <vt:lpstr>Tema di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keywords/>
  <cp:lastModifiedBy>Aspire</cp:lastModifiedBy>
  <cp:revision>102</cp:revision>
  <dcterms:created xsi:type="dcterms:W3CDTF">2019-05-04T07:09:04Z</dcterms:created>
  <dcterms:modified xsi:type="dcterms:W3CDTF">2022-10-22T17:49:47Z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TC018638429991</vt:lpwstr>
  </property>
</Properties>
</file>