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2"/>
  </p:sldMasterIdLst>
  <p:notesMasterIdLst>
    <p:notesMasterId r:id="rId16"/>
  </p:notesMasterIdLst>
  <p:sldIdLst>
    <p:sldId id="257" r:id="rId3"/>
    <p:sldId id="259" r:id="rId4"/>
    <p:sldId id="263" r:id="rId5"/>
    <p:sldId id="260" r:id="rId6"/>
    <p:sldId id="258" r:id="rId7"/>
    <p:sldId id="264" r:id="rId8"/>
    <p:sldId id="273" r:id="rId9"/>
    <p:sldId id="265" r:id="rId10"/>
    <p:sldId id="274" r:id="rId11"/>
    <p:sldId id="271" r:id="rId12"/>
    <p:sldId id="266" r:id="rId13"/>
    <p:sldId id="268" r:id="rId14"/>
    <p:sldId id="27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6F18"/>
    <a:srgbClr val="C3B502"/>
    <a:srgbClr val="EFE48D"/>
    <a:srgbClr val="FFE7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8714B5-D00C-4081-9A67-0AC85979037A}" v="1490" dt="2022-10-16T16:59:33.1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41" autoAdjust="0"/>
    <p:restoredTop sz="94660"/>
  </p:normalViewPr>
  <p:slideViewPr>
    <p:cSldViewPr snapToGrid="0">
      <p:cViewPr varScale="1">
        <p:scale>
          <a:sx n="83" d="100"/>
          <a:sy n="83" d="100"/>
        </p:scale>
        <p:origin x="-1354"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A55116-8FD2-4978-B4C9-ADDB7CE1BB72}" type="datetimeFigureOut">
              <a:rPr lang="en-US" smtClean="0"/>
              <a:t>10/3/2023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6F1B64-A7E3-432B-A82E-C3E7CD317E28}" type="slidenum">
              <a:rPr lang="en-US" smtClean="0"/>
              <a:t>‹#›</a:t>
            </a:fld>
            <a:endParaRPr lang="en-US"/>
          </a:p>
        </p:txBody>
      </p:sp>
    </p:spTree>
    <p:extLst>
      <p:ext uri="{BB962C8B-B14F-4D97-AF65-F5344CB8AC3E}">
        <p14:creationId xmlns:p14="http://schemas.microsoft.com/office/powerpoint/2010/main" val="2998126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6F1B64-A7E3-432B-A82E-C3E7CD317E28}" type="slidenum">
              <a:rPr lang="en-US" smtClean="0"/>
              <a:t>1</a:t>
            </a:fld>
            <a:endParaRPr lang="en-US"/>
          </a:p>
        </p:txBody>
      </p:sp>
    </p:spTree>
    <p:extLst>
      <p:ext uri="{BB962C8B-B14F-4D97-AF65-F5344CB8AC3E}">
        <p14:creationId xmlns:p14="http://schemas.microsoft.com/office/powerpoint/2010/main" val="1753304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6F1B64-A7E3-432B-A82E-C3E7CD317E28}" type="slidenum">
              <a:rPr lang="en-US" smtClean="0"/>
              <a:t>10</a:t>
            </a:fld>
            <a:endParaRPr lang="en-US"/>
          </a:p>
        </p:txBody>
      </p:sp>
    </p:spTree>
    <p:extLst>
      <p:ext uri="{BB962C8B-B14F-4D97-AF65-F5344CB8AC3E}">
        <p14:creationId xmlns:p14="http://schemas.microsoft.com/office/powerpoint/2010/main" val="407665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6F1B64-A7E3-432B-A82E-C3E7CD317E28}" type="slidenum">
              <a:rPr lang="en-US" smtClean="0"/>
              <a:t>11</a:t>
            </a:fld>
            <a:endParaRPr lang="en-US"/>
          </a:p>
        </p:txBody>
      </p:sp>
    </p:spTree>
    <p:extLst>
      <p:ext uri="{BB962C8B-B14F-4D97-AF65-F5344CB8AC3E}">
        <p14:creationId xmlns:p14="http://schemas.microsoft.com/office/powerpoint/2010/main" val="3611846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6F1B64-A7E3-432B-A82E-C3E7CD317E28}" type="slidenum">
              <a:rPr lang="en-US" smtClean="0"/>
              <a:t>12</a:t>
            </a:fld>
            <a:endParaRPr lang="en-US"/>
          </a:p>
        </p:txBody>
      </p:sp>
    </p:spTree>
    <p:extLst>
      <p:ext uri="{BB962C8B-B14F-4D97-AF65-F5344CB8AC3E}">
        <p14:creationId xmlns:p14="http://schemas.microsoft.com/office/powerpoint/2010/main" val="1152106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6F1B64-A7E3-432B-A82E-C3E7CD317E28}" type="slidenum">
              <a:rPr lang="en-US" smtClean="0"/>
              <a:t>13</a:t>
            </a:fld>
            <a:endParaRPr lang="en-US"/>
          </a:p>
        </p:txBody>
      </p:sp>
    </p:spTree>
    <p:extLst>
      <p:ext uri="{BB962C8B-B14F-4D97-AF65-F5344CB8AC3E}">
        <p14:creationId xmlns:p14="http://schemas.microsoft.com/office/powerpoint/2010/main" val="2582500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6F1B64-A7E3-432B-A82E-C3E7CD317E28}" type="slidenum">
              <a:rPr lang="en-US" smtClean="0"/>
              <a:t>2</a:t>
            </a:fld>
            <a:endParaRPr lang="en-US"/>
          </a:p>
        </p:txBody>
      </p:sp>
    </p:spTree>
    <p:extLst>
      <p:ext uri="{BB962C8B-B14F-4D97-AF65-F5344CB8AC3E}">
        <p14:creationId xmlns:p14="http://schemas.microsoft.com/office/powerpoint/2010/main" val="3217472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6F1B64-A7E3-432B-A82E-C3E7CD317E28}" type="slidenum">
              <a:rPr lang="en-US" smtClean="0"/>
              <a:t>3</a:t>
            </a:fld>
            <a:endParaRPr lang="en-US"/>
          </a:p>
        </p:txBody>
      </p:sp>
    </p:spTree>
    <p:extLst>
      <p:ext uri="{BB962C8B-B14F-4D97-AF65-F5344CB8AC3E}">
        <p14:creationId xmlns:p14="http://schemas.microsoft.com/office/powerpoint/2010/main" val="2398545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6F1B64-A7E3-432B-A82E-C3E7CD317E28}" type="slidenum">
              <a:rPr lang="en-US" smtClean="0"/>
              <a:t>4</a:t>
            </a:fld>
            <a:endParaRPr lang="en-US"/>
          </a:p>
        </p:txBody>
      </p:sp>
    </p:spTree>
    <p:extLst>
      <p:ext uri="{BB962C8B-B14F-4D97-AF65-F5344CB8AC3E}">
        <p14:creationId xmlns:p14="http://schemas.microsoft.com/office/powerpoint/2010/main" val="1038120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6F1B64-A7E3-432B-A82E-C3E7CD317E28}" type="slidenum">
              <a:rPr lang="en-US" smtClean="0"/>
              <a:t>5</a:t>
            </a:fld>
            <a:endParaRPr lang="en-US"/>
          </a:p>
        </p:txBody>
      </p:sp>
    </p:spTree>
    <p:extLst>
      <p:ext uri="{BB962C8B-B14F-4D97-AF65-F5344CB8AC3E}">
        <p14:creationId xmlns:p14="http://schemas.microsoft.com/office/powerpoint/2010/main" val="2137080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6F1B64-A7E3-432B-A82E-C3E7CD317E28}" type="slidenum">
              <a:rPr lang="en-US" smtClean="0"/>
              <a:t>6</a:t>
            </a:fld>
            <a:endParaRPr lang="en-US"/>
          </a:p>
        </p:txBody>
      </p:sp>
    </p:spTree>
    <p:extLst>
      <p:ext uri="{BB962C8B-B14F-4D97-AF65-F5344CB8AC3E}">
        <p14:creationId xmlns:p14="http://schemas.microsoft.com/office/powerpoint/2010/main" val="2360337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6F1B64-A7E3-432B-A82E-C3E7CD317E28}" type="slidenum">
              <a:rPr lang="en-US" smtClean="0"/>
              <a:t>7</a:t>
            </a:fld>
            <a:endParaRPr lang="en-US"/>
          </a:p>
        </p:txBody>
      </p:sp>
    </p:spTree>
    <p:extLst>
      <p:ext uri="{BB962C8B-B14F-4D97-AF65-F5344CB8AC3E}">
        <p14:creationId xmlns:p14="http://schemas.microsoft.com/office/powerpoint/2010/main" val="1111876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6F1B64-A7E3-432B-A82E-C3E7CD317E28}" type="slidenum">
              <a:rPr lang="en-US" smtClean="0"/>
              <a:t>8</a:t>
            </a:fld>
            <a:endParaRPr lang="en-US"/>
          </a:p>
        </p:txBody>
      </p:sp>
    </p:spTree>
    <p:extLst>
      <p:ext uri="{BB962C8B-B14F-4D97-AF65-F5344CB8AC3E}">
        <p14:creationId xmlns:p14="http://schemas.microsoft.com/office/powerpoint/2010/main" val="1301788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6F1B64-A7E3-432B-A82E-C3E7CD317E28}" type="slidenum">
              <a:rPr lang="en-US" smtClean="0"/>
              <a:t>9</a:t>
            </a:fld>
            <a:endParaRPr lang="en-US"/>
          </a:p>
        </p:txBody>
      </p:sp>
    </p:spTree>
    <p:extLst>
      <p:ext uri="{BB962C8B-B14F-4D97-AF65-F5344CB8AC3E}">
        <p14:creationId xmlns:p14="http://schemas.microsoft.com/office/powerpoint/2010/main" val="2098939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45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6CA703C4-C8BC-4A13-B05C-28F49FC19825}" type="datetimeFigureOut">
              <a:rPr lang="it-IT" smtClean="0"/>
              <a:t>03/10/2023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E2E3355-1AA3-4B44-9991-59C535564E43}" type="slidenum">
              <a:rPr lang="it-IT" smtClean="0"/>
              <a:t>‹#›</a:t>
            </a:fld>
            <a:endParaRPr lang="it-IT"/>
          </a:p>
        </p:txBody>
      </p:sp>
    </p:spTree>
    <p:extLst>
      <p:ext uri="{BB962C8B-B14F-4D97-AF65-F5344CB8AC3E}">
        <p14:creationId xmlns:p14="http://schemas.microsoft.com/office/powerpoint/2010/main" val="1300522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6CA703C4-C8BC-4A13-B05C-28F49FC19825}" type="datetimeFigureOut">
              <a:rPr lang="it-IT" smtClean="0"/>
              <a:t>03/10/2023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E2E3355-1AA3-4B44-9991-59C535564E43}" type="slidenum">
              <a:rPr lang="it-IT" smtClean="0"/>
              <a:t>‹#›</a:t>
            </a:fld>
            <a:endParaRPr lang="it-IT"/>
          </a:p>
        </p:txBody>
      </p:sp>
    </p:spTree>
    <p:extLst>
      <p:ext uri="{BB962C8B-B14F-4D97-AF65-F5344CB8AC3E}">
        <p14:creationId xmlns:p14="http://schemas.microsoft.com/office/powerpoint/2010/main" val="2511271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43675" y="365125"/>
            <a:ext cx="1971675"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28650" y="365125"/>
            <a:ext cx="5800725"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6CA703C4-C8BC-4A13-B05C-28F49FC19825}" type="datetimeFigureOut">
              <a:rPr lang="it-IT" smtClean="0"/>
              <a:t>03/10/2023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E2E3355-1AA3-4B44-9991-59C535564E43}" type="slidenum">
              <a:rPr lang="it-IT" smtClean="0"/>
              <a:t>‹#›</a:t>
            </a:fld>
            <a:endParaRPr lang="it-IT"/>
          </a:p>
        </p:txBody>
      </p:sp>
    </p:spTree>
    <p:extLst>
      <p:ext uri="{BB962C8B-B14F-4D97-AF65-F5344CB8AC3E}">
        <p14:creationId xmlns:p14="http://schemas.microsoft.com/office/powerpoint/2010/main" val="3138364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6CA703C4-C8BC-4A13-B05C-28F49FC19825}" type="datetimeFigureOut">
              <a:rPr lang="it-IT" smtClean="0"/>
              <a:t>03/10/2023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E2E3355-1AA3-4B44-9991-59C535564E43}" type="slidenum">
              <a:rPr lang="it-IT" smtClean="0"/>
              <a:t>‹#›</a:t>
            </a:fld>
            <a:endParaRPr lang="it-IT"/>
          </a:p>
        </p:txBody>
      </p:sp>
    </p:spTree>
    <p:extLst>
      <p:ext uri="{BB962C8B-B14F-4D97-AF65-F5344CB8AC3E}">
        <p14:creationId xmlns:p14="http://schemas.microsoft.com/office/powerpoint/2010/main" val="1927974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9"/>
            <a:ext cx="7886700" cy="2852737"/>
          </a:xfrm>
        </p:spPr>
        <p:txBody>
          <a:bodyPr anchor="b"/>
          <a:lstStyle>
            <a:lvl1pPr>
              <a:defRPr sz="4500"/>
            </a:lvl1pPr>
          </a:lstStyle>
          <a:p>
            <a:r>
              <a:rPr lang="it-IT"/>
              <a:t>Fare clic per modificare lo stile del titolo</a:t>
            </a:r>
          </a:p>
        </p:txBody>
      </p:sp>
      <p:sp>
        <p:nvSpPr>
          <p:cNvPr id="3" name="Segnaposto tes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6CA703C4-C8BC-4A13-B05C-28F49FC19825}" type="datetimeFigureOut">
              <a:rPr lang="it-IT" smtClean="0"/>
              <a:t>03/10/2023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E2E3355-1AA3-4B44-9991-59C535564E43}" type="slidenum">
              <a:rPr lang="it-IT" smtClean="0"/>
              <a:t>‹#›</a:t>
            </a:fld>
            <a:endParaRPr lang="it-IT"/>
          </a:p>
        </p:txBody>
      </p:sp>
    </p:spTree>
    <p:extLst>
      <p:ext uri="{BB962C8B-B14F-4D97-AF65-F5344CB8AC3E}">
        <p14:creationId xmlns:p14="http://schemas.microsoft.com/office/powerpoint/2010/main" val="1248134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28650" y="1825625"/>
            <a:ext cx="38862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29150" y="1825625"/>
            <a:ext cx="38862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6CA703C4-C8BC-4A13-B05C-28F49FC19825}" type="datetimeFigureOut">
              <a:rPr lang="it-IT" smtClean="0"/>
              <a:t>03/10/2023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E2E3355-1AA3-4B44-9991-59C535564E43}" type="slidenum">
              <a:rPr lang="it-IT" smtClean="0"/>
              <a:t>‹#›</a:t>
            </a:fld>
            <a:endParaRPr lang="it-IT"/>
          </a:p>
        </p:txBody>
      </p:sp>
    </p:spTree>
    <p:extLst>
      <p:ext uri="{BB962C8B-B14F-4D97-AF65-F5344CB8AC3E}">
        <p14:creationId xmlns:p14="http://schemas.microsoft.com/office/powerpoint/2010/main" val="161390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29841" y="365126"/>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stili del testo dello schema</a:t>
            </a:r>
          </a:p>
        </p:txBody>
      </p:sp>
      <p:sp>
        <p:nvSpPr>
          <p:cNvPr id="4" name="Segnaposto contenuto 3"/>
          <p:cNvSpPr>
            <a:spLocks noGrp="1"/>
          </p:cNvSpPr>
          <p:nvPr>
            <p:ph sz="half" idx="2"/>
          </p:nvPr>
        </p:nvSpPr>
        <p:spPr>
          <a:xfrm>
            <a:off x="629842" y="2505075"/>
            <a:ext cx="3868340"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stili del testo dello schema</a:t>
            </a:r>
          </a:p>
        </p:txBody>
      </p:sp>
      <p:sp>
        <p:nvSpPr>
          <p:cNvPr id="6" name="Segnaposto contenuto 5"/>
          <p:cNvSpPr>
            <a:spLocks noGrp="1"/>
          </p:cNvSpPr>
          <p:nvPr>
            <p:ph sz="quarter" idx="4"/>
          </p:nvPr>
        </p:nvSpPr>
        <p:spPr>
          <a:xfrm>
            <a:off x="4629150" y="2505075"/>
            <a:ext cx="3887391"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6CA703C4-C8BC-4A13-B05C-28F49FC19825}" type="datetimeFigureOut">
              <a:rPr lang="it-IT" smtClean="0"/>
              <a:t>03/10/2023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E2E3355-1AA3-4B44-9991-59C535564E43}" type="slidenum">
              <a:rPr lang="it-IT" smtClean="0"/>
              <a:t>‹#›</a:t>
            </a:fld>
            <a:endParaRPr lang="it-IT"/>
          </a:p>
        </p:txBody>
      </p:sp>
    </p:spTree>
    <p:extLst>
      <p:ext uri="{BB962C8B-B14F-4D97-AF65-F5344CB8AC3E}">
        <p14:creationId xmlns:p14="http://schemas.microsoft.com/office/powerpoint/2010/main" val="3326488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6CA703C4-C8BC-4A13-B05C-28F49FC19825}" type="datetimeFigureOut">
              <a:rPr lang="it-IT" smtClean="0"/>
              <a:t>03/10/2023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E2E3355-1AA3-4B44-9991-59C535564E43}" type="slidenum">
              <a:rPr lang="it-IT" smtClean="0"/>
              <a:t>‹#›</a:t>
            </a:fld>
            <a:endParaRPr lang="it-IT"/>
          </a:p>
        </p:txBody>
      </p:sp>
    </p:spTree>
    <p:extLst>
      <p:ext uri="{BB962C8B-B14F-4D97-AF65-F5344CB8AC3E}">
        <p14:creationId xmlns:p14="http://schemas.microsoft.com/office/powerpoint/2010/main" val="3205255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CA703C4-C8BC-4A13-B05C-28F49FC19825}" type="datetimeFigureOut">
              <a:rPr lang="it-IT" smtClean="0"/>
              <a:t>03/10/2023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E2E3355-1AA3-4B44-9991-59C535564E43}" type="slidenum">
              <a:rPr lang="it-IT" smtClean="0"/>
              <a:t>‹#›</a:t>
            </a:fld>
            <a:endParaRPr lang="it-IT"/>
          </a:p>
        </p:txBody>
      </p:sp>
    </p:spTree>
    <p:extLst>
      <p:ext uri="{BB962C8B-B14F-4D97-AF65-F5344CB8AC3E}">
        <p14:creationId xmlns:p14="http://schemas.microsoft.com/office/powerpoint/2010/main" val="2021324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a:t>
            </a:r>
          </a:p>
        </p:txBody>
      </p:sp>
      <p:sp>
        <p:nvSpPr>
          <p:cNvPr id="3" name="Segnaposto contenut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6CA703C4-C8BC-4A13-B05C-28F49FC19825}" type="datetimeFigureOut">
              <a:rPr lang="it-IT" smtClean="0"/>
              <a:t>03/10/2023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E2E3355-1AA3-4B44-9991-59C535564E43}" type="slidenum">
              <a:rPr lang="it-IT" smtClean="0"/>
              <a:t>‹#›</a:t>
            </a:fld>
            <a:endParaRPr lang="it-IT"/>
          </a:p>
        </p:txBody>
      </p:sp>
    </p:spTree>
    <p:extLst>
      <p:ext uri="{BB962C8B-B14F-4D97-AF65-F5344CB8AC3E}">
        <p14:creationId xmlns:p14="http://schemas.microsoft.com/office/powerpoint/2010/main" val="115571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a:t>
            </a:r>
          </a:p>
        </p:txBody>
      </p:sp>
      <p:sp>
        <p:nvSpPr>
          <p:cNvPr id="3" name="Segnaposto immagin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it-IT"/>
          </a:p>
        </p:txBody>
      </p:sp>
      <p:sp>
        <p:nvSpPr>
          <p:cNvPr id="4" name="Segnaposto tes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6CA703C4-C8BC-4A13-B05C-28F49FC19825}" type="datetimeFigureOut">
              <a:rPr lang="it-IT" smtClean="0"/>
              <a:t>03/10/2023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E2E3355-1AA3-4B44-9991-59C535564E43}" type="slidenum">
              <a:rPr lang="it-IT" smtClean="0"/>
              <a:t>‹#›</a:t>
            </a:fld>
            <a:endParaRPr lang="it-IT"/>
          </a:p>
        </p:txBody>
      </p:sp>
    </p:spTree>
    <p:extLst>
      <p:ext uri="{BB962C8B-B14F-4D97-AF65-F5344CB8AC3E}">
        <p14:creationId xmlns:p14="http://schemas.microsoft.com/office/powerpoint/2010/main" val="3910767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CA703C4-C8BC-4A13-B05C-28F49FC19825}" type="datetimeFigureOut">
              <a:rPr lang="it-IT" smtClean="0"/>
              <a:t>03/10/2023</a:t>
            </a:fld>
            <a:endParaRPr lang="it-IT"/>
          </a:p>
        </p:txBody>
      </p:sp>
      <p:sp>
        <p:nvSpPr>
          <p:cNvPr id="5" name="Segnaposto piè di pa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E2E3355-1AA3-4B44-9991-59C535564E43}" type="slidenum">
              <a:rPr lang="it-IT" smtClean="0"/>
              <a:t>‹#›</a:t>
            </a:fld>
            <a:endParaRPr lang="it-IT"/>
          </a:p>
        </p:txBody>
      </p:sp>
    </p:spTree>
    <p:extLst>
      <p:ext uri="{BB962C8B-B14F-4D97-AF65-F5344CB8AC3E}">
        <p14:creationId xmlns:p14="http://schemas.microsoft.com/office/powerpoint/2010/main" val="345576730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3493794" y="0"/>
            <a:ext cx="5650206" cy="6858000"/>
          </a:xfrm>
          <a:prstGeom prst="rect">
            <a:avLst/>
          </a:prstGeom>
          <a:solidFill>
            <a:srgbClr val="CF6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9" name="TextBox 18"/>
          <p:cNvSpPr txBox="1"/>
          <p:nvPr/>
        </p:nvSpPr>
        <p:spPr>
          <a:xfrm rot="19775239">
            <a:off x="687653" y="1210613"/>
            <a:ext cx="1800064" cy="369332"/>
          </a:xfrm>
          <a:prstGeom prst="rect">
            <a:avLst/>
          </a:prstGeom>
          <a:noFill/>
        </p:spPr>
        <p:txBody>
          <a:bodyPr wrap="square" rtlCol="0">
            <a:spAutoFit/>
          </a:bodyPr>
          <a:lstStyle/>
          <a:p>
            <a:pPr algn="ctr"/>
            <a:r>
              <a:rPr lang="it-IT"/>
              <a:t>                  </a:t>
            </a:r>
            <a:endParaRPr lang="en-US" sz="4400" b="1">
              <a:solidFill>
                <a:schemeClr val="tx1">
                  <a:lumMod val="95000"/>
                  <a:lumOff val="5000"/>
                </a:schemeClr>
              </a:solidFill>
              <a:latin typeface="Bradley Hand ITC" pitchFamily="66" charset="0"/>
            </a:endParaRPr>
          </a:p>
        </p:txBody>
      </p:sp>
      <p:pic>
        <p:nvPicPr>
          <p:cNvPr id="3" name="Immagin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1467" y="1290917"/>
            <a:ext cx="1825930" cy="1825930"/>
          </a:xfrm>
          <a:prstGeom prst="rect">
            <a:avLst/>
          </a:prstGeom>
        </p:spPr>
      </p:pic>
      <p:pic>
        <p:nvPicPr>
          <p:cNvPr id="4" name="Immagin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1519" y="3296963"/>
            <a:ext cx="3096344" cy="361129"/>
          </a:xfrm>
          <a:prstGeom prst="rect">
            <a:avLst/>
          </a:prstGeom>
        </p:spPr>
      </p:pic>
      <p:pic>
        <p:nvPicPr>
          <p:cNvPr id="5" name="Immagin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226312"/>
            <a:ext cx="3026343" cy="887989"/>
          </a:xfrm>
          <a:prstGeom prst="rect">
            <a:avLst/>
          </a:prstGeom>
        </p:spPr>
      </p:pic>
      <p:pic>
        <p:nvPicPr>
          <p:cNvPr id="14" name="Picture 3" descr="C:\Users\t-giulig\AppData\Local\Microsoft\Windows\Temporary Internet Files\Content.IE5\P3Z0QIQX\MCj04338380000[1].png"/>
          <p:cNvPicPr>
            <a:picLocks noChangeAspect="1" noChangeArrowheads="1"/>
          </p:cNvPicPr>
          <p:nvPr/>
        </p:nvPicPr>
        <p:blipFill>
          <a:blip r:embed="rId6" cstate="print"/>
          <a:srcRect/>
          <a:stretch>
            <a:fillRect/>
          </a:stretch>
        </p:blipFill>
        <p:spPr bwMode="auto">
          <a:xfrm rot="19593846">
            <a:off x="681466" y="3988863"/>
            <a:ext cx="2230554" cy="2230554"/>
          </a:xfrm>
          <a:prstGeom prst="rect">
            <a:avLst/>
          </a:prstGeom>
          <a:noFill/>
        </p:spPr>
      </p:pic>
      <p:sp>
        <p:nvSpPr>
          <p:cNvPr id="15" name="TextBox 10"/>
          <p:cNvSpPr txBox="1"/>
          <p:nvPr/>
        </p:nvSpPr>
        <p:spPr>
          <a:xfrm rot="20593070">
            <a:off x="29731" y="4856256"/>
            <a:ext cx="3425939" cy="769441"/>
          </a:xfrm>
          <a:prstGeom prst="rect">
            <a:avLst/>
          </a:prstGeom>
          <a:noFill/>
        </p:spPr>
        <p:txBody>
          <a:bodyPr wrap="none" rtlCol="0">
            <a:spAutoFit/>
          </a:bodyPr>
          <a:lstStyle/>
          <a:p>
            <a:pPr algn="ctr"/>
            <a:r>
              <a:rPr lang="it-IT" sz="4400" b="1" err="1">
                <a:latin typeface="Bradley Hand ITC" pitchFamily="66" charset="0"/>
              </a:rPr>
              <a:t>Cookery</a:t>
            </a:r>
            <a:r>
              <a:rPr lang="it-IT" sz="4400" b="1">
                <a:latin typeface="Bradley Hand ITC" pitchFamily="66" charset="0"/>
              </a:rPr>
              <a:t> Book</a:t>
            </a:r>
            <a:endParaRPr lang="en-US" sz="4400" b="1">
              <a:latin typeface="Bradley Hand ITC" pitchFamily="66" charset="0"/>
            </a:endParaRPr>
          </a:p>
        </p:txBody>
      </p:sp>
      <p:pic>
        <p:nvPicPr>
          <p:cNvPr id="10" name="Immagin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19104" y="780404"/>
            <a:ext cx="3999588" cy="3999588"/>
          </a:xfrm>
          <a:prstGeom prst="rect">
            <a:avLst/>
          </a:prstGeom>
        </p:spPr>
      </p:pic>
      <p:sp>
        <p:nvSpPr>
          <p:cNvPr id="7" name="Metin kutusu 6"/>
          <p:cNvSpPr txBox="1"/>
          <p:nvPr/>
        </p:nvSpPr>
        <p:spPr>
          <a:xfrm>
            <a:off x="4648200" y="5640586"/>
            <a:ext cx="4023360" cy="400110"/>
          </a:xfrm>
          <a:prstGeom prst="rect">
            <a:avLst/>
          </a:prstGeom>
          <a:noFill/>
        </p:spPr>
        <p:txBody>
          <a:bodyPr wrap="square" rtlCol="0">
            <a:spAutoFit/>
          </a:bodyPr>
          <a:lstStyle/>
          <a:p>
            <a:pPr algn="ctr"/>
            <a:r>
              <a:rPr lang="tr-TR" sz="2000" b="1" dirty="0" smtClean="0"/>
              <a:t>TURKEY</a:t>
            </a:r>
            <a:endParaRPr lang="tr-TR" sz="2000" b="1" dirty="0"/>
          </a:p>
        </p:txBody>
      </p:sp>
    </p:spTree>
    <p:extLst>
      <p:ext uri="{BB962C8B-B14F-4D97-AF65-F5344CB8AC3E}">
        <p14:creationId xmlns:p14="http://schemas.microsoft.com/office/powerpoint/2010/main" val="348463923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2500" fill="hold"/>
                                        <p:tgtEl>
                                          <p:spTgt spid="15"/>
                                        </p:tgtEl>
                                        <p:attrNameLst>
                                          <p:attrName>ppt_w</p:attrName>
                                        </p:attrNameLst>
                                      </p:cBhvr>
                                      <p:tavLst>
                                        <p:tav tm="0">
                                          <p:val>
                                            <p:fltVal val="0"/>
                                          </p:val>
                                        </p:tav>
                                        <p:tav tm="100000">
                                          <p:val>
                                            <p:strVal val="#ppt_w"/>
                                          </p:val>
                                        </p:tav>
                                      </p:tavLst>
                                    </p:anim>
                                    <p:anim calcmode="lin" valueType="num">
                                      <p:cBhvr>
                                        <p:cTn id="8" dur="2500" fill="hold"/>
                                        <p:tgtEl>
                                          <p:spTgt spid="15"/>
                                        </p:tgtEl>
                                        <p:attrNameLst>
                                          <p:attrName>ppt_h</p:attrName>
                                        </p:attrNameLst>
                                      </p:cBhvr>
                                      <p:tavLst>
                                        <p:tav tm="0">
                                          <p:val>
                                            <p:fltVal val="0"/>
                                          </p:val>
                                        </p:tav>
                                        <p:tav tm="100000">
                                          <p:val>
                                            <p:strVal val="#ppt_h"/>
                                          </p:val>
                                        </p:tav>
                                      </p:tavLst>
                                    </p:anim>
                                    <p:anim calcmode="lin" valueType="num">
                                      <p:cBhvr>
                                        <p:cTn id="9" dur="2500" fill="hold"/>
                                        <p:tgtEl>
                                          <p:spTgt spid="15"/>
                                        </p:tgtEl>
                                        <p:attrNameLst>
                                          <p:attrName>style.rotation</p:attrName>
                                        </p:attrNameLst>
                                      </p:cBhvr>
                                      <p:tavLst>
                                        <p:tav tm="0">
                                          <p:val>
                                            <p:fltVal val="90"/>
                                          </p:val>
                                        </p:tav>
                                        <p:tav tm="100000">
                                          <p:val>
                                            <p:fltVal val="0"/>
                                          </p:val>
                                        </p:tav>
                                      </p:tavLst>
                                    </p:anim>
                                    <p:animEffect transition="in" filter="fade">
                                      <p:cBhvr>
                                        <p:cTn id="10" dur="2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Moleskine_ruled_notebook,_inside_view.jpg"/>
          <p:cNvPicPr>
            <a:picLocks noGrp="1" noChangeAspect="1"/>
          </p:cNvPicPr>
          <p:nvPr>
            <p:ph idx="1"/>
          </p:nvPr>
        </p:nvPicPr>
        <p:blipFill>
          <a:blip r:embed="rId3" cstate="print"/>
          <a:stretch>
            <a:fillRect/>
          </a:stretch>
        </p:blipFill>
        <p:spPr>
          <a:xfrm>
            <a:off x="33" y="-24"/>
            <a:ext cx="9143999" cy="6858000"/>
          </a:xfrm>
          <a:prstGeom prst="rect">
            <a:avLst/>
          </a:prstGeom>
          <a:ln>
            <a:noFill/>
          </a:ln>
          <a:effectLst>
            <a:outerShdw blurRad="292100" dist="139700" dir="2700000" algn="tl" rotWithShape="0">
              <a:srgbClr val="333333">
                <a:alpha val="65000"/>
              </a:srgbClr>
            </a:outerShdw>
          </a:effectLst>
        </p:spPr>
      </p:pic>
      <p:sp>
        <p:nvSpPr>
          <p:cNvPr id="14" name="TextBox 13"/>
          <p:cNvSpPr txBox="1"/>
          <p:nvPr/>
        </p:nvSpPr>
        <p:spPr>
          <a:xfrm>
            <a:off x="285720" y="6215082"/>
            <a:ext cx="541150" cy="369332"/>
          </a:xfrm>
          <a:prstGeom prst="rect">
            <a:avLst/>
          </a:prstGeom>
          <a:solidFill>
            <a:schemeClr val="bg1"/>
          </a:solidFill>
        </p:spPr>
        <p:txBody>
          <a:bodyPr wrap="square" rtlCol="0">
            <a:spAutoFit/>
          </a:bodyPr>
          <a:lstStyle/>
          <a:p>
            <a:r>
              <a:rPr lang="it-IT" b="1">
                <a:latin typeface="Bradley Hand ITC" pitchFamily="66" charset="0"/>
              </a:rPr>
              <a:t>13</a:t>
            </a:r>
            <a:endParaRPr lang="en-US" b="1">
              <a:latin typeface="Bradley Hand ITC" pitchFamily="66" charset="0"/>
            </a:endParaRPr>
          </a:p>
        </p:txBody>
      </p:sp>
      <p:sp>
        <p:nvSpPr>
          <p:cNvPr id="15" name="TextBox 14"/>
          <p:cNvSpPr txBox="1"/>
          <p:nvPr/>
        </p:nvSpPr>
        <p:spPr>
          <a:xfrm>
            <a:off x="8460432" y="6286520"/>
            <a:ext cx="469286" cy="369332"/>
          </a:xfrm>
          <a:prstGeom prst="rect">
            <a:avLst/>
          </a:prstGeom>
          <a:solidFill>
            <a:schemeClr val="bg1"/>
          </a:solidFill>
        </p:spPr>
        <p:txBody>
          <a:bodyPr wrap="square" rtlCol="0">
            <a:spAutoFit/>
          </a:bodyPr>
          <a:lstStyle/>
          <a:p>
            <a:r>
              <a:rPr lang="it-IT" b="1">
                <a:latin typeface="Bradley Hand ITC" pitchFamily="66" charset="0"/>
              </a:rPr>
              <a:t>14</a:t>
            </a:r>
            <a:endParaRPr lang="en-US" b="1">
              <a:latin typeface="Bradley Hand ITC" pitchFamily="66" charset="0"/>
            </a:endParaRPr>
          </a:p>
        </p:txBody>
      </p:sp>
      <p:sp>
        <p:nvSpPr>
          <p:cNvPr id="19" name="TextBox 18"/>
          <p:cNvSpPr txBox="1"/>
          <p:nvPr/>
        </p:nvSpPr>
        <p:spPr>
          <a:xfrm rot="19775239">
            <a:off x="687653" y="1210613"/>
            <a:ext cx="1800064" cy="369332"/>
          </a:xfrm>
          <a:prstGeom prst="rect">
            <a:avLst/>
          </a:prstGeom>
          <a:noFill/>
        </p:spPr>
        <p:txBody>
          <a:bodyPr wrap="square" rtlCol="0">
            <a:spAutoFit/>
          </a:bodyPr>
          <a:lstStyle/>
          <a:p>
            <a:pPr algn="ctr"/>
            <a:r>
              <a:rPr lang="it-IT"/>
              <a:t>                  </a:t>
            </a:r>
            <a:endParaRPr lang="en-US" sz="4400" b="1">
              <a:solidFill>
                <a:schemeClr val="tx1">
                  <a:lumMod val="95000"/>
                  <a:lumOff val="5000"/>
                </a:schemeClr>
              </a:solidFill>
              <a:latin typeface="Bradley Hand ITC" pitchFamily="66" charset="0"/>
            </a:endParaRPr>
          </a:p>
        </p:txBody>
      </p:sp>
      <p:pic>
        <p:nvPicPr>
          <p:cNvPr id="10" name="Picture 3" descr="C:\Users\t-giulig\AppData\Local\Microsoft\Windows\Temporary Internet Files\Content.IE5\P3Z0QIQX\MCj04338380000[1].png"/>
          <p:cNvPicPr>
            <a:picLocks noChangeAspect="1" noChangeArrowheads="1"/>
          </p:cNvPicPr>
          <p:nvPr/>
        </p:nvPicPr>
        <p:blipFill>
          <a:blip r:embed="rId4" cstate="print"/>
          <a:srcRect/>
          <a:stretch>
            <a:fillRect/>
          </a:stretch>
        </p:blipFill>
        <p:spPr bwMode="auto">
          <a:xfrm rot="19593846">
            <a:off x="125549" y="1295"/>
            <a:ext cx="2230554" cy="2230554"/>
          </a:xfrm>
          <a:prstGeom prst="rect">
            <a:avLst/>
          </a:prstGeom>
          <a:noFill/>
        </p:spPr>
      </p:pic>
      <p:sp>
        <p:nvSpPr>
          <p:cNvPr id="11" name="TextBox 10"/>
          <p:cNvSpPr txBox="1"/>
          <p:nvPr/>
        </p:nvSpPr>
        <p:spPr>
          <a:xfrm rot="19490358">
            <a:off x="90449" y="774869"/>
            <a:ext cx="2329485" cy="830997"/>
          </a:xfrm>
          <a:prstGeom prst="rect">
            <a:avLst/>
          </a:prstGeom>
          <a:noFill/>
        </p:spPr>
        <p:txBody>
          <a:bodyPr wrap="none" lIns="91440" tIns="45720" rIns="91440" bIns="45720" rtlCol="0" anchor="t">
            <a:spAutoFit/>
          </a:bodyPr>
          <a:lstStyle/>
          <a:p>
            <a:pPr algn="ctr"/>
            <a:r>
              <a:rPr lang="it-IT" sz="2400" b="1" dirty="0" err="1">
                <a:latin typeface="Bradley Hand ITC"/>
              </a:rPr>
              <a:t>Turkish</a:t>
            </a:r>
            <a:r>
              <a:rPr lang="it-IT" sz="2400" b="1" dirty="0">
                <a:latin typeface="Bradley Hand ITC"/>
              </a:rPr>
              <a:t> </a:t>
            </a:r>
            <a:endParaRPr lang="it-IT" sz="2400" b="1">
              <a:latin typeface="Bradley Hand ITC" pitchFamily="66" charset="0"/>
            </a:endParaRPr>
          </a:p>
          <a:p>
            <a:pPr algn="ctr"/>
            <a:r>
              <a:rPr lang="it-IT" sz="2400" b="1" dirty="0" err="1">
                <a:latin typeface="Bradley Hand ITC"/>
              </a:rPr>
              <a:t>Traditional</a:t>
            </a:r>
            <a:r>
              <a:rPr lang="it-IT" sz="2400" b="1" dirty="0">
                <a:latin typeface="Bradley Hand ITC"/>
              </a:rPr>
              <a:t> Food</a:t>
            </a:r>
            <a:endParaRPr lang="en-US" sz="2400" b="1" dirty="0">
              <a:latin typeface="Bradley Hand ITC"/>
            </a:endParaRPr>
          </a:p>
        </p:txBody>
      </p:sp>
      <p:sp>
        <p:nvSpPr>
          <p:cNvPr id="13" name="CasellaDiTesto 8"/>
          <p:cNvSpPr txBox="1"/>
          <p:nvPr/>
        </p:nvSpPr>
        <p:spPr>
          <a:xfrm>
            <a:off x="340149" y="2008293"/>
            <a:ext cx="4392487" cy="149271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pPr algn="ctr"/>
            <a:r>
              <a:rPr lang="it-IT" sz="2000" dirty="0">
                <a:ea typeface="MS Mincho"/>
                <a:cs typeface="Arial"/>
              </a:rPr>
              <a:t> </a:t>
            </a:r>
            <a:r>
              <a:rPr lang="it-IT" sz="4400" b="1" dirty="0">
                <a:solidFill>
                  <a:srgbClr val="C00000"/>
                </a:solidFill>
                <a:effectLst>
                  <a:outerShdw blurRad="38100" dist="38100" dir="2700000" algn="tl">
                    <a:srgbClr val="000000">
                      <a:alpha val="43137"/>
                    </a:srgbClr>
                  </a:outerShdw>
                </a:effectLst>
                <a:latin typeface="Bradley Hand ITC"/>
                <a:ea typeface="MS Mincho"/>
                <a:cs typeface="Arial"/>
              </a:rPr>
              <a:t>Desserts</a:t>
            </a:r>
          </a:p>
          <a:p>
            <a:pPr algn="ctr"/>
            <a:r>
              <a:rPr lang="it-IT" sz="3600" b="1" dirty="0" err="1">
                <a:solidFill>
                  <a:schemeClr val="tx1"/>
                </a:solidFill>
                <a:effectLst>
                  <a:outerShdw blurRad="38100" dist="38100" dir="2700000" algn="tl">
                    <a:srgbClr val="000000">
                      <a:alpha val="43137"/>
                    </a:srgbClr>
                  </a:outerShdw>
                </a:effectLst>
                <a:latin typeface="Bradley Hand ITC"/>
                <a:ea typeface="MS Mincho"/>
                <a:cs typeface="Arial"/>
                <a:sym typeface="Wingdings" pitchFamily="2" charset="2"/>
              </a:rPr>
              <a:t>Baklava</a:t>
            </a:r>
            <a:endParaRPr lang="it-IT" sz="3600" b="1" dirty="0" err="1">
              <a:solidFill>
                <a:schemeClr val="tx1"/>
              </a:solidFill>
              <a:latin typeface="Bradley Hand ITC" pitchFamily="66" charset="0"/>
              <a:ea typeface="MS Mincho" pitchFamily="49" charset="-128"/>
              <a:cs typeface="Arial" charset="0"/>
            </a:endParaRPr>
          </a:p>
          <a:p>
            <a:pPr>
              <a:buFont typeface="Arial" pitchFamily="34" charset="0"/>
              <a:buChar char="•"/>
            </a:pPr>
            <a:endParaRPr lang="it-IT" sz="1100" b="1">
              <a:effectLst>
                <a:outerShdw blurRad="38100" dist="38100" dir="2700000" algn="tl">
                  <a:srgbClr val="000000">
                    <a:alpha val="43137"/>
                  </a:srgbClr>
                </a:outerShdw>
              </a:effectLst>
              <a:ea typeface="MS Mincho" pitchFamily="49" charset="-128"/>
              <a:cs typeface="Arial" charset="0"/>
            </a:endParaRPr>
          </a:p>
        </p:txBody>
      </p:sp>
      <p:sp>
        <p:nvSpPr>
          <p:cNvPr id="16" name="CasellaDiTesto 8"/>
          <p:cNvSpPr txBox="1"/>
          <p:nvPr/>
        </p:nvSpPr>
        <p:spPr>
          <a:xfrm>
            <a:off x="4229207" y="2005874"/>
            <a:ext cx="4392487" cy="149271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pPr algn="ctr"/>
            <a:r>
              <a:rPr lang="it-IT" sz="2000" dirty="0">
                <a:ea typeface="MS Mincho"/>
                <a:cs typeface="Arial"/>
              </a:rPr>
              <a:t> </a:t>
            </a:r>
            <a:r>
              <a:rPr lang="it-IT" sz="4400" b="1" dirty="0">
                <a:solidFill>
                  <a:srgbClr val="C00000"/>
                </a:solidFill>
                <a:effectLst>
                  <a:outerShdw blurRad="38100" dist="38100" dir="2700000" algn="tl">
                    <a:srgbClr val="000000">
                      <a:alpha val="43137"/>
                    </a:srgbClr>
                  </a:outerShdw>
                </a:effectLst>
                <a:latin typeface="Bradley Hand ITC"/>
                <a:ea typeface="MS Mincho"/>
                <a:cs typeface="Arial"/>
              </a:rPr>
              <a:t>Desserts</a:t>
            </a:r>
          </a:p>
          <a:p>
            <a:pPr algn="ctr"/>
            <a:r>
              <a:rPr lang="it-IT" sz="3600" b="1" dirty="0" err="1">
                <a:solidFill>
                  <a:schemeClr val="tx1"/>
                </a:solidFill>
                <a:effectLst>
                  <a:outerShdw blurRad="38100" dist="38100" dir="2700000" algn="tl">
                    <a:srgbClr val="000000">
                      <a:alpha val="43137"/>
                    </a:srgbClr>
                  </a:outerShdw>
                </a:effectLst>
                <a:latin typeface="Bradley Hand ITC"/>
                <a:ea typeface="MS Mincho"/>
                <a:cs typeface="Arial"/>
                <a:sym typeface="Wingdings" pitchFamily="2" charset="2"/>
              </a:rPr>
              <a:t>Sutlac</a:t>
            </a:r>
            <a:endParaRPr lang="it-IT" sz="3600" b="1" dirty="0" err="1">
              <a:solidFill>
                <a:schemeClr val="tx1"/>
              </a:solidFill>
              <a:latin typeface="Bradley Hand ITC" pitchFamily="66" charset="0"/>
              <a:ea typeface="MS Mincho" pitchFamily="49" charset="-128"/>
              <a:cs typeface="Arial" charset="0"/>
            </a:endParaRPr>
          </a:p>
          <a:p>
            <a:pPr>
              <a:buFont typeface="Arial" pitchFamily="34" charset="0"/>
              <a:buChar char="•"/>
            </a:pPr>
            <a:endParaRPr lang="it-IT" sz="1100" b="1">
              <a:effectLst>
                <a:outerShdw blurRad="38100" dist="38100" dir="2700000" algn="tl">
                  <a:srgbClr val="000000">
                    <a:alpha val="43137"/>
                  </a:srgbClr>
                </a:outerShdw>
              </a:effectLst>
              <a:ea typeface="MS Mincho" pitchFamily="49" charset="-128"/>
              <a:cs typeface="Arial" charset="0"/>
            </a:endParaRPr>
          </a:p>
        </p:txBody>
      </p:sp>
      <p:pic>
        <p:nvPicPr>
          <p:cNvPr id="2" name="Resim 4" descr="tabak, tablo, yiyecek, parça içeren bir resim&#10;&#10;Açıklama otomatik olarak oluşturuldu">
            <a:extLst>
              <a:ext uri="{FF2B5EF4-FFF2-40B4-BE49-F238E27FC236}">
                <a16:creationId xmlns="" xmlns:a16="http://schemas.microsoft.com/office/drawing/2014/main" id="{14116AFC-1A26-7907-4A9B-BDB1D60DECF9}"/>
              </a:ext>
            </a:extLst>
          </p:cNvPr>
          <p:cNvPicPr>
            <a:picLocks noChangeAspect="1"/>
          </p:cNvPicPr>
          <p:nvPr/>
        </p:nvPicPr>
        <p:blipFill rotWithShape="1">
          <a:blip r:embed="rId5"/>
          <a:srcRect l="15873" t="5711" r="13832" b="11838"/>
          <a:stretch/>
        </p:blipFill>
        <p:spPr>
          <a:xfrm>
            <a:off x="984862" y="3437136"/>
            <a:ext cx="2996118" cy="2574645"/>
          </a:xfrm>
          <a:prstGeom prst="rect">
            <a:avLst/>
          </a:prstGeom>
        </p:spPr>
      </p:pic>
      <p:pic>
        <p:nvPicPr>
          <p:cNvPr id="5" name="Resim 5" descr="yiyecek, tabak, yemek içeren bir resim&#10;&#10;Açıklama otomatik olarak oluşturuldu">
            <a:extLst>
              <a:ext uri="{FF2B5EF4-FFF2-40B4-BE49-F238E27FC236}">
                <a16:creationId xmlns="" xmlns:a16="http://schemas.microsoft.com/office/drawing/2014/main" id="{88256A9D-1DED-36A1-FBA3-38720E872759}"/>
              </a:ext>
            </a:extLst>
          </p:cNvPr>
          <p:cNvPicPr>
            <a:picLocks noChangeAspect="1"/>
          </p:cNvPicPr>
          <p:nvPr/>
        </p:nvPicPr>
        <p:blipFill rotWithShape="1">
          <a:blip r:embed="rId6"/>
          <a:srcRect l="18152" r="6271" b="585"/>
          <a:stretch/>
        </p:blipFill>
        <p:spPr>
          <a:xfrm>
            <a:off x="4653643" y="3440114"/>
            <a:ext cx="3433959" cy="2575437"/>
          </a:xfrm>
          <a:prstGeom prst="rect">
            <a:avLst/>
          </a:prstGeom>
        </p:spPr>
      </p:pic>
    </p:spTree>
    <p:extLst>
      <p:ext uri="{BB962C8B-B14F-4D97-AF65-F5344CB8AC3E}">
        <p14:creationId xmlns:p14="http://schemas.microsoft.com/office/powerpoint/2010/main" val="215830745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7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Moleskine_ruled_notebook,_inside_view.jpg"/>
          <p:cNvPicPr>
            <a:picLocks noGrp="1" noChangeAspect="1"/>
          </p:cNvPicPr>
          <p:nvPr>
            <p:ph idx="1"/>
          </p:nvPr>
        </p:nvPicPr>
        <p:blipFill>
          <a:blip r:embed="rId3" cstate="print"/>
          <a:stretch>
            <a:fillRect/>
          </a:stretch>
        </p:blipFill>
        <p:spPr>
          <a:xfrm>
            <a:off x="14095" y="0"/>
            <a:ext cx="9143999" cy="6858000"/>
          </a:xfrm>
          <a:prstGeom prst="rect">
            <a:avLst/>
          </a:prstGeom>
          <a:ln>
            <a:noFill/>
          </a:ln>
          <a:effectLst>
            <a:outerShdw blurRad="292100" dist="139700" dir="2700000" algn="tl" rotWithShape="0">
              <a:srgbClr val="333333">
                <a:alpha val="65000"/>
              </a:srgbClr>
            </a:outerShdw>
          </a:effectLst>
        </p:spPr>
      </p:pic>
      <p:sp>
        <p:nvSpPr>
          <p:cNvPr id="14" name="TextBox 13"/>
          <p:cNvSpPr txBox="1"/>
          <p:nvPr/>
        </p:nvSpPr>
        <p:spPr>
          <a:xfrm>
            <a:off x="285720" y="6237312"/>
            <a:ext cx="541864" cy="369332"/>
          </a:xfrm>
          <a:prstGeom prst="rect">
            <a:avLst/>
          </a:prstGeom>
          <a:solidFill>
            <a:schemeClr val="bg1"/>
          </a:solidFill>
        </p:spPr>
        <p:txBody>
          <a:bodyPr wrap="square" rtlCol="0">
            <a:spAutoFit/>
          </a:bodyPr>
          <a:lstStyle/>
          <a:p>
            <a:r>
              <a:rPr lang="it-IT" b="1">
                <a:latin typeface="Bradley Hand ITC" pitchFamily="66" charset="0"/>
              </a:rPr>
              <a:t>15</a:t>
            </a:r>
            <a:endParaRPr lang="en-US" b="1">
              <a:latin typeface="Bradley Hand ITC" pitchFamily="66" charset="0"/>
            </a:endParaRPr>
          </a:p>
        </p:txBody>
      </p:sp>
      <p:sp>
        <p:nvSpPr>
          <p:cNvPr id="15" name="TextBox 14"/>
          <p:cNvSpPr txBox="1"/>
          <p:nvPr/>
        </p:nvSpPr>
        <p:spPr>
          <a:xfrm>
            <a:off x="8460432" y="6286520"/>
            <a:ext cx="469286" cy="369332"/>
          </a:xfrm>
          <a:prstGeom prst="rect">
            <a:avLst/>
          </a:prstGeom>
          <a:solidFill>
            <a:schemeClr val="bg1"/>
          </a:solidFill>
        </p:spPr>
        <p:txBody>
          <a:bodyPr wrap="square" rtlCol="0">
            <a:spAutoFit/>
          </a:bodyPr>
          <a:lstStyle/>
          <a:p>
            <a:r>
              <a:rPr lang="it-IT" b="1">
                <a:latin typeface="Bradley Hand ITC" pitchFamily="66" charset="0"/>
              </a:rPr>
              <a:t>16</a:t>
            </a:r>
            <a:endParaRPr lang="en-US" b="1">
              <a:latin typeface="Bradley Hand ITC" pitchFamily="66" charset="0"/>
            </a:endParaRPr>
          </a:p>
        </p:txBody>
      </p:sp>
      <p:sp>
        <p:nvSpPr>
          <p:cNvPr id="19" name="TextBox 18"/>
          <p:cNvSpPr txBox="1"/>
          <p:nvPr/>
        </p:nvSpPr>
        <p:spPr>
          <a:xfrm rot="19775239">
            <a:off x="687653" y="1210613"/>
            <a:ext cx="1800064" cy="369332"/>
          </a:xfrm>
          <a:prstGeom prst="rect">
            <a:avLst/>
          </a:prstGeom>
          <a:noFill/>
        </p:spPr>
        <p:txBody>
          <a:bodyPr wrap="square" rtlCol="0">
            <a:spAutoFit/>
          </a:bodyPr>
          <a:lstStyle/>
          <a:p>
            <a:pPr algn="ctr"/>
            <a:r>
              <a:rPr lang="it-IT"/>
              <a:t>                  </a:t>
            </a:r>
            <a:endParaRPr lang="en-US" sz="4400" b="1">
              <a:solidFill>
                <a:schemeClr val="tx1">
                  <a:lumMod val="95000"/>
                  <a:lumOff val="5000"/>
                </a:schemeClr>
              </a:solidFill>
              <a:latin typeface="Bradley Hand ITC" pitchFamily="66" charset="0"/>
            </a:endParaRPr>
          </a:p>
        </p:txBody>
      </p:sp>
      <p:pic>
        <p:nvPicPr>
          <p:cNvPr id="10" name="Picture 3" descr="C:\Users\t-giulig\AppData\Local\Microsoft\Windows\Temporary Internet Files\Content.IE5\P3Z0QIQX\MCj04338380000[1].png"/>
          <p:cNvPicPr>
            <a:picLocks noChangeAspect="1" noChangeArrowheads="1"/>
          </p:cNvPicPr>
          <p:nvPr/>
        </p:nvPicPr>
        <p:blipFill>
          <a:blip r:embed="rId4" cstate="print"/>
          <a:srcRect/>
          <a:stretch>
            <a:fillRect/>
          </a:stretch>
        </p:blipFill>
        <p:spPr bwMode="auto">
          <a:xfrm rot="19593846">
            <a:off x="233586" y="-7084"/>
            <a:ext cx="2230554" cy="2230554"/>
          </a:xfrm>
          <a:prstGeom prst="rect">
            <a:avLst/>
          </a:prstGeom>
          <a:noFill/>
        </p:spPr>
      </p:pic>
      <p:sp>
        <p:nvSpPr>
          <p:cNvPr id="11" name="TextBox 10"/>
          <p:cNvSpPr txBox="1"/>
          <p:nvPr/>
        </p:nvSpPr>
        <p:spPr>
          <a:xfrm rot="19680000">
            <a:off x="291767" y="871365"/>
            <a:ext cx="2000869" cy="707886"/>
          </a:xfrm>
          <a:prstGeom prst="rect">
            <a:avLst/>
          </a:prstGeom>
          <a:noFill/>
        </p:spPr>
        <p:txBody>
          <a:bodyPr wrap="none" lIns="91440" tIns="45720" rIns="91440" bIns="45720" rtlCol="0" anchor="t">
            <a:spAutoFit/>
          </a:bodyPr>
          <a:lstStyle/>
          <a:p>
            <a:pPr algn="ctr"/>
            <a:r>
              <a:rPr lang="it-IT" sz="4000" b="1" dirty="0" err="1">
                <a:effectLst>
                  <a:outerShdw blurRad="38100" dist="38100" dir="2700000" algn="tl">
                    <a:srgbClr val="000000">
                      <a:alpha val="43137"/>
                    </a:srgbClr>
                  </a:outerShdw>
                </a:effectLst>
                <a:latin typeface="Bradley Hand ITC"/>
                <a:ea typeface="MS Mincho"/>
                <a:cs typeface="Arial"/>
              </a:rPr>
              <a:t>Baklava</a:t>
            </a:r>
            <a:endParaRPr lang="tr-TR" dirty="0" err="1"/>
          </a:p>
        </p:txBody>
      </p:sp>
      <p:sp>
        <p:nvSpPr>
          <p:cNvPr id="18" name="CasellaDiTesto 8"/>
          <p:cNvSpPr txBox="1"/>
          <p:nvPr/>
        </p:nvSpPr>
        <p:spPr>
          <a:xfrm>
            <a:off x="575274" y="3678135"/>
            <a:ext cx="3997682" cy="258532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r>
              <a:rPr lang="it-IT" b="1" dirty="0">
                <a:effectLst>
                  <a:outerShdw blurRad="38100" dist="38100" dir="2700000" algn="tl">
                    <a:srgbClr val="000000">
                      <a:alpha val="43137"/>
                    </a:srgbClr>
                  </a:outerShdw>
                </a:effectLst>
                <a:latin typeface="Bradley Hand ITC"/>
                <a:ea typeface="+mn-lt"/>
                <a:cs typeface="+mn-lt"/>
              </a:rPr>
              <a:t>3 glasses of </a:t>
            </a:r>
            <a:r>
              <a:rPr lang="it-IT" b="1" dirty="0" err="1">
                <a:effectLst>
                  <a:outerShdw blurRad="38100" dist="38100" dir="2700000" algn="tl">
                    <a:srgbClr val="000000">
                      <a:alpha val="43137"/>
                    </a:srgbClr>
                  </a:outerShdw>
                </a:effectLst>
                <a:latin typeface="Bradley Hand ITC"/>
                <a:ea typeface="+mn-lt"/>
                <a:cs typeface="+mn-lt"/>
              </a:rPr>
              <a:t>flour</a:t>
            </a:r>
            <a:r>
              <a:rPr lang="it-IT" b="1" dirty="0">
                <a:effectLst>
                  <a:outerShdw blurRad="38100" dist="38100" dir="2700000" algn="tl">
                    <a:srgbClr val="000000">
                      <a:alpha val="43137"/>
                    </a:srgbClr>
                  </a:outerShdw>
                </a:effectLst>
                <a:latin typeface="Bradley Hand ITC"/>
                <a:ea typeface="+mn-lt"/>
                <a:cs typeface="+mn-lt"/>
              </a:rPr>
              <a:t> </a:t>
            </a:r>
            <a:endParaRPr lang="tr-TR" b="1">
              <a:latin typeface="Bradley Hand ITC"/>
              <a:ea typeface="+mn-lt"/>
              <a:cs typeface="+mn-lt"/>
            </a:endParaRPr>
          </a:p>
          <a:p>
            <a:r>
              <a:rPr lang="it-IT" b="1" dirty="0">
                <a:effectLst>
                  <a:outerShdw blurRad="38100" dist="38100" dir="2700000" algn="tl">
                    <a:srgbClr val="000000">
                      <a:alpha val="43137"/>
                    </a:srgbClr>
                  </a:outerShdw>
                </a:effectLst>
                <a:latin typeface="Bradley Hand ITC"/>
                <a:ea typeface="+mn-lt"/>
                <a:cs typeface="+mn-lt"/>
              </a:rPr>
              <a:t>1 </a:t>
            </a:r>
            <a:r>
              <a:rPr lang="it-IT" b="1" dirty="0" err="1">
                <a:effectLst>
                  <a:outerShdw blurRad="38100" dist="38100" dir="2700000" algn="tl">
                    <a:srgbClr val="000000">
                      <a:alpha val="43137"/>
                    </a:srgbClr>
                  </a:outerShdw>
                </a:effectLst>
                <a:latin typeface="Bradley Hand ITC"/>
                <a:ea typeface="+mn-lt"/>
                <a:cs typeface="+mn-lt"/>
              </a:rPr>
              <a:t>egg</a:t>
            </a:r>
            <a:r>
              <a:rPr lang="it-IT" b="1" dirty="0">
                <a:effectLst>
                  <a:outerShdw blurRad="38100" dist="38100" dir="2700000" algn="tl">
                    <a:srgbClr val="000000">
                      <a:alpha val="43137"/>
                    </a:srgbClr>
                  </a:outerShdw>
                </a:effectLst>
                <a:latin typeface="Bradley Hand ITC"/>
                <a:ea typeface="+mn-lt"/>
                <a:cs typeface="+mn-lt"/>
              </a:rPr>
              <a:t> </a:t>
            </a:r>
            <a:endParaRPr lang="tr-TR" b="1">
              <a:latin typeface="Bradley Hand ITC"/>
              <a:ea typeface="+mn-lt"/>
              <a:cs typeface="+mn-lt"/>
            </a:endParaRPr>
          </a:p>
          <a:p>
            <a:r>
              <a:rPr lang="it-IT" b="1" dirty="0">
                <a:effectLst>
                  <a:outerShdw blurRad="38100" dist="38100" dir="2700000" algn="tl">
                    <a:srgbClr val="000000">
                      <a:alpha val="43137"/>
                    </a:srgbClr>
                  </a:outerShdw>
                </a:effectLst>
                <a:latin typeface="Bradley Hand ITC"/>
                <a:ea typeface="+mn-lt"/>
                <a:cs typeface="+mn-lt"/>
              </a:rPr>
              <a:t>1 </a:t>
            </a:r>
            <a:r>
              <a:rPr lang="it-IT" b="1" dirty="0" err="1">
                <a:effectLst>
                  <a:outerShdw blurRad="38100" dist="38100" dir="2700000" algn="tl">
                    <a:srgbClr val="000000">
                      <a:alpha val="43137"/>
                    </a:srgbClr>
                  </a:outerShdw>
                </a:effectLst>
                <a:latin typeface="Bradley Hand ITC"/>
                <a:ea typeface="+mn-lt"/>
                <a:cs typeface="+mn-lt"/>
              </a:rPr>
              <a:t>teaspoon</a:t>
            </a:r>
            <a:r>
              <a:rPr lang="it-IT" b="1" dirty="0">
                <a:effectLst>
                  <a:outerShdw blurRad="38100" dist="38100" dir="2700000" algn="tl">
                    <a:srgbClr val="000000">
                      <a:alpha val="43137"/>
                    </a:srgbClr>
                  </a:outerShdw>
                </a:effectLst>
                <a:latin typeface="Bradley Hand ITC"/>
                <a:ea typeface="+mn-lt"/>
                <a:cs typeface="+mn-lt"/>
              </a:rPr>
              <a:t> </a:t>
            </a:r>
            <a:r>
              <a:rPr lang="it-IT" b="1" dirty="0" err="1">
                <a:effectLst>
                  <a:outerShdw blurRad="38100" dist="38100" dir="2700000" algn="tl">
                    <a:srgbClr val="000000">
                      <a:alpha val="43137"/>
                    </a:srgbClr>
                  </a:outerShdw>
                </a:effectLst>
                <a:latin typeface="Bradley Hand ITC"/>
                <a:ea typeface="+mn-lt"/>
                <a:cs typeface="+mn-lt"/>
              </a:rPr>
              <a:t>salt</a:t>
            </a:r>
            <a:r>
              <a:rPr lang="it-IT" b="1" dirty="0">
                <a:effectLst>
                  <a:outerShdw blurRad="38100" dist="38100" dir="2700000" algn="tl">
                    <a:srgbClr val="000000">
                      <a:alpha val="43137"/>
                    </a:srgbClr>
                  </a:outerShdw>
                </a:effectLst>
                <a:latin typeface="Bradley Hand ITC"/>
                <a:ea typeface="+mn-lt"/>
                <a:cs typeface="+mn-lt"/>
              </a:rPr>
              <a:t> </a:t>
            </a:r>
            <a:endParaRPr lang="tr-TR" b="1">
              <a:latin typeface="Bradley Hand ITC"/>
              <a:ea typeface="+mn-lt"/>
              <a:cs typeface="+mn-lt"/>
            </a:endParaRPr>
          </a:p>
          <a:p>
            <a:r>
              <a:rPr lang="it-IT" b="1" dirty="0">
                <a:effectLst>
                  <a:outerShdw blurRad="38100" dist="38100" dir="2700000" algn="tl">
                    <a:srgbClr val="000000">
                      <a:alpha val="43137"/>
                    </a:srgbClr>
                  </a:outerShdw>
                </a:effectLst>
                <a:latin typeface="Bradley Hand ITC"/>
                <a:ea typeface="+mn-lt"/>
                <a:cs typeface="+mn-lt"/>
              </a:rPr>
              <a:t>1 glass of water </a:t>
            </a:r>
            <a:endParaRPr lang="tr-TR" b="1">
              <a:latin typeface="Bradley Hand ITC"/>
              <a:ea typeface="+mn-lt"/>
              <a:cs typeface="+mn-lt"/>
            </a:endParaRPr>
          </a:p>
          <a:p>
            <a:r>
              <a:rPr lang="it-IT" b="1" dirty="0">
                <a:effectLst>
                  <a:outerShdw blurRad="38100" dist="38100" dir="2700000" algn="tl">
                    <a:srgbClr val="000000">
                      <a:alpha val="43137"/>
                    </a:srgbClr>
                  </a:outerShdw>
                </a:effectLst>
                <a:latin typeface="Bradley Hand ITC"/>
                <a:ea typeface="+mn-lt"/>
                <a:cs typeface="+mn-lt"/>
              </a:rPr>
              <a:t>125 </a:t>
            </a:r>
            <a:r>
              <a:rPr lang="it-IT" b="1" dirty="0" err="1">
                <a:effectLst>
                  <a:outerShdw blurRad="38100" dist="38100" dir="2700000" algn="tl">
                    <a:srgbClr val="000000">
                      <a:alpha val="43137"/>
                    </a:srgbClr>
                  </a:outerShdw>
                </a:effectLst>
                <a:latin typeface="Bradley Hand ITC"/>
                <a:ea typeface="+mn-lt"/>
                <a:cs typeface="+mn-lt"/>
              </a:rPr>
              <a:t>gram</a:t>
            </a:r>
            <a:r>
              <a:rPr lang="it-IT" b="1" dirty="0">
                <a:effectLst>
                  <a:outerShdw blurRad="38100" dist="38100" dir="2700000" algn="tl">
                    <a:srgbClr val="000000">
                      <a:alpha val="43137"/>
                    </a:srgbClr>
                  </a:outerShdw>
                </a:effectLst>
                <a:latin typeface="Bradley Hand ITC"/>
                <a:ea typeface="+mn-lt"/>
                <a:cs typeface="+mn-lt"/>
              </a:rPr>
              <a:t> </a:t>
            </a:r>
            <a:r>
              <a:rPr lang="it-IT" b="1" dirty="0" err="1">
                <a:effectLst>
                  <a:outerShdw blurRad="38100" dist="38100" dir="2700000" algn="tl">
                    <a:srgbClr val="000000">
                      <a:alpha val="43137"/>
                    </a:srgbClr>
                  </a:outerShdw>
                </a:effectLst>
                <a:latin typeface="Bradley Hand ITC"/>
                <a:ea typeface="+mn-lt"/>
                <a:cs typeface="+mn-lt"/>
              </a:rPr>
              <a:t>butter</a:t>
            </a:r>
            <a:r>
              <a:rPr lang="it-IT" b="1" dirty="0">
                <a:effectLst>
                  <a:outerShdw blurRad="38100" dist="38100" dir="2700000" algn="tl">
                    <a:srgbClr val="000000">
                      <a:alpha val="43137"/>
                    </a:srgbClr>
                  </a:outerShdw>
                </a:effectLst>
                <a:latin typeface="Bradley Hand ITC"/>
                <a:ea typeface="+mn-lt"/>
                <a:cs typeface="+mn-lt"/>
              </a:rPr>
              <a:t> </a:t>
            </a:r>
            <a:endParaRPr lang="tr-TR" b="1">
              <a:latin typeface="Bradley Hand ITC"/>
              <a:ea typeface="+mn-lt"/>
              <a:cs typeface="+mn-lt"/>
            </a:endParaRPr>
          </a:p>
          <a:p>
            <a:r>
              <a:rPr lang="it-IT" b="1" dirty="0">
                <a:effectLst>
                  <a:outerShdw blurRad="38100" dist="38100" dir="2700000" algn="tl">
                    <a:srgbClr val="000000">
                      <a:alpha val="43137"/>
                    </a:srgbClr>
                  </a:outerShdw>
                </a:effectLst>
                <a:latin typeface="Bradley Hand ITC"/>
                <a:ea typeface="+mn-lt"/>
                <a:cs typeface="+mn-lt"/>
              </a:rPr>
              <a:t>150 </a:t>
            </a:r>
            <a:r>
              <a:rPr lang="it-IT" b="1" dirty="0" err="1">
                <a:effectLst>
                  <a:outerShdw blurRad="38100" dist="38100" dir="2700000" algn="tl">
                    <a:srgbClr val="000000">
                      <a:alpha val="43137"/>
                    </a:srgbClr>
                  </a:outerShdw>
                </a:effectLst>
                <a:latin typeface="Bradley Hand ITC"/>
                <a:ea typeface="+mn-lt"/>
                <a:cs typeface="+mn-lt"/>
              </a:rPr>
              <a:t>gram</a:t>
            </a:r>
            <a:r>
              <a:rPr lang="it-IT" b="1" dirty="0">
                <a:effectLst>
                  <a:outerShdw blurRad="38100" dist="38100" dir="2700000" algn="tl">
                    <a:srgbClr val="000000">
                      <a:alpha val="43137"/>
                    </a:srgbClr>
                  </a:outerShdw>
                </a:effectLst>
                <a:latin typeface="Bradley Hand ITC"/>
                <a:ea typeface="+mn-lt"/>
                <a:cs typeface="+mn-lt"/>
              </a:rPr>
              <a:t> </a:t>
            </a:r>
            <a:r>
              <a:rPr lang="it-IT" b="1" dirty="0" err="1">
                <a:effectLst>
                  <a:outerShdw blurRad="38100" dist="38100" dir="2700000" algn="tl">
                    <a:srgbClr val="000000">
                      <a:alpha val="43137"/>
                    </a:srgbClr>
                  </a:outerShdw>
                </a:effectLst>
                <a:latin typeface="Bradley Hand ITC"/>
                <a:ea typeface="+mn-lt"/>
                <a:cs typeface="+mn-lt"/>
              </a:rPr>
              <a:t>pistachio</a:t>
            </a:r>
            <a:r>
              <a:rPr lang="it-IT" b="1" dirty="0">
                <a:effectLst>
                  <a:outerShdw blurRad="38100" dist="38100" dir="2700000" algn="tl">
                    <a:srgbClr val="000000">
                      <a:alpha val="43137"/>
                    </a:srgbClr>
                  </a:outerShdw>
                </a:effectLst>
                <a:latin typeface="Bradley Hand ITC"/>
                <a:ea typeface="+mn-lt"/>
                <a:cs typeface="+mn-lt"/>
              </a:rPr>
              <a:t> </a:t>
            </a:r>
            <a:endParaRPr lang="tr-TR" b="1">
              <a:latin typeface="Bradley Hand ITC"/>
              <a:ea typeface="+mn-lt"/>
              <a:cs typeface="+mn-lt"/>
            </a:endParaRPr>
          </a:p>
          <a:p>
            <a:r>
              <a:rPr lang="it-IT" b="1" dirty="0">
                <a:effectLst>
                  <a:outerShdw blurRad="38100" dist="38100" dir="2700000" algn="tl">
                    <a:srgbClr val="000000">
                      <a:alpha val="43137"/>
                    </a:srgbClr>
                  </a:outerShdw>
                </a:effectLst>
                <a:latin typeface="Bradley Hand ITC"/>
                <a:ea typeface="+mn-lt"/>
                <a:cs typeface="+mn-lt"/>
              </a:rPr>
              <a:t>3 glasses of sugar </a:t>
            </a:r>
            <a:endParaRPr lang="tr-TR" b="1">
              <a:latin typeface="Bradley Hand ITC"/>
              <a:ea typeface="+mn-lt"/>
              <a:cs typeface="+mn-lt"/>
            </a:endParaRPr>
          </a:p>
          <a:p>
            <a:r>
              <a:rPr lang="it-IT" b="1" dirty="0">
                <a:effectLst>
                  <a:outerShdw blurRad="38100" dist="38100" dir="2700000" algn="tl">
                    <a:srgbClr val="000000">
                      <a:alpha val="43137"/>
                    </a:srgbClr>
                  </a:outerShdw>
                </a:effectLst>
                <a:latin typeface="Bradley Hand ITC"/>
                <a:ea typeface="+mn-lt"/>
                <a:cs typeface="+mn-lt"/>
              </a:rPr>
              <a:t>3,5 glasses of water </a:t>
            </a:r>
            <a:endParaRPr lang="tr-TR" b="1">
              <a:latin typeface="Calibri" panose="020F0502020204030204"/>
              <a:ea typeface="+mn-lt"/>
              <a:cs typeface="+mn-lt"/>
            </a:endParaRPr>
          </a:p>
          <a:p>
            <a:r>
              <a:rPr lang="it-IT" b="1" dirty="0">
                <a:latin typeface="Bradley Hand ITC"/>
                <a:ea typeface="+mn-lt"/>
                <a:cs typeface="+mn-lt"/>
              </a:rPr>
              <a:t>Farina</a:t>
            </a:r>
            <a:endParaRPr lang="tr-TR" b="1" dirty="0">
              <a:latin typeface="Calibri" panose="020F0502020204030204"/>
              <a:cs typeface="Calibri"/>
            </a:endParaRPr>
          </a:p>
        </p:txBody>
      </p:sp>
      <p:sp>
        <p:nvSpPr>
          <p:cNvPr id="16" name="CasellaDiTesto 8"/>
          <p:cNvSpPr txBox="1"/>
          <p:nvPr/>
        </p:nvSpPr>
        <p:spPr>
          <a:xfrm>
            <a:off x="512381" y="2826755"/>
            <a:ext cx="3033927" cy="76944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r>
              <a:rPr lang="it-IT" sz="4400" b="1" dirty="0" err="1">
                <a:solidFill>
                  <a:srgbClr val="C00000"/>
                </a:solidFill>
                <a:effectLst>
                  <a:outerShdw blurRad="38100" dist="38100" dir="2700000" algn="tl">
                    <a:srgbClr val="000000">
                      <a:alpha val="43137"/>
                    </a:srgbClr>
                  </a:outerShdw>
                </a:effectLst>
                <a:latin typeface="Bradley Hand ITC"/>
                <a:ea typeface="MS Mincho"/>
                <a:cs typeface="Arial"/>
              </a:rPr>
              <a:t>Ingredients</a:t>
            </a:r>
          </a:p>
        </p:txBody>
      </p:sp>
      <p:sp>
        <p:nvSpPr>
          <p:cNvPr id="13" name="CasellaDiTesto 8"/>
          <p:cNvSpPr txBox="1"/>
          <p:nvPr/>
        </p:nvSpPr>
        <p:spPr>
          <a:xfrm>
            <a:off x="4950599" y="132404"/>
            <a:ext cx="3106499" cy="76944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r>
              <a:rPr lang="it-IT" sz="4400" b="1" dirty="0" err="1">
                <a:solidFill>
                  <a:srgbClr val="C00000"/>
                </a:solidFill>
                <a:effectLst>
                  <a:outerShdw blurRad="38100" dist="38100" dir="2700000" algn="tl">
                    <a:srgbClr val="000000">
                      <a:alpha val="43137"/>
                    </a:srgbClr>
                  </a:outerShdw>
                </a:effectLst>
                <a:latin typeface="Bradley Hand ITC"/>
                <a:ea typeface="MS Mincho"/>
                <a:cs typeface="Arial"/>
              </a:rPr>
              <a:t>Preparation</a:t>
            </a:r>
            <a:endParaRPr lang="it-IT" sz="4400" b="1" dirty="0" err="1">
              <a:solidFill>
                <a:srgbClr val="C00000"/>
              </a:solidFill>
              <a:latin typeface="Bradley Hand ITC"/>
              <a:ea typeface="MS Mincho"/>
              <a:cs typeface="Arial"/>
            </a:endParaRPr>
          </a:p>
        </p:txBody>
      </p:sp>
      <p:sp>
        <p:nvSpPr>
          <p:cNvPr id="21" name="CasellaDiTesto 8"/>
          <p:cNvSpPr txBox="1"/>
          <p:nvPr/>
        </p:nvSpPr>
        <p:spPr>
          <a:xfrm>
            <a:off x="4923489" y="5281507"/>
            <a:ext cx="2916000" cy="5232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2800" b="1" err="1">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rPr>
              <a:t>Calories</a:t>
            </a:r>
            <a:r>
              <a:rPr lang="it-IT" sz="2800" b="1">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rPr>
              <a:t>: 80??</a:t>
            </a:r>
            <a:endParaRPr lang="it-IT" sz="2800" b="1">
              <a:effectLst>
                <a:outerShdw blurRad="38100" dist="38100" dir="2700000" algn="tl">
                  <a:srgbClr val="000000">
                    <a:alpha val="43137"/>
                  </a:srgbClr>
                </a:outerShdw>
              </a:effectLst>
              <a:ea typeface="MS Mincho" pitchFamily="49" charset="-128"/>
              <a:cs typeface="Arial" charset="0"/>
            </a:endParaRPr>
          </a:p>
        </p:txBody>
      </p:sp>
      <p:sp>
        <p:nvSpPr>
          <p:cNvPr id="22" name="CasellaDiTesto 8"/>
          <p:cNvSpPr txBox="1"/>
          <p:nvPr/>
        </p:nvSpPr>
        <p:spPr>
          <a:xfrm>
            <a:off x="4976154" y="707696"/>
            <a:ext cx="2980737" cy="483209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r>
              <a:rPr lang="it-IT" sz="1400" dirty="0">
                <a:effectLst>
                  <a:outerShdw blurRad="38100" dist="38100" dir="2700000" algn="tl">
                    <a:srgbClr val="000000">
                      <a:alpha val="43137"/>
                    </a:srgbClr>
                  </a:outerShdw>
                </a:effectLst>
                <a:ea typeface="+mn-lt"/>
                <a:cs typeface="+mn-lt"/>
              </a:rPr>
              <a:t>Firstly , put the </a:t>
            </a:r>
            <a:r>
              <a:rPr lang="it-IT" sz="1400" dirty="0" err="1">
                <a:effectLst>
                  <a:outerShdw blurRad="38100" dist="38100" dir="2700000" algn="tl">
                    <a:srgbClr val="000000">
                      <a:alpha val="43137"/>
                    </a:srgbClr>
                  </a:outerShdw>
                </a:effectLst>
                <a:ea typeface="+mn-lt"/>
                <a:cs typeface="+mn-lt"/>
              </a:rPr>
              <a:t>flour</a:t>
            </a:r>
            <a:r>
              <a:rPr lang="it-IT" sz="1400" dirty="0">
                <a:effectLst>
                  <a:outerShdw blurRad="38100" dist="38100" dir="2700000" algn="tl">
                    <a:srgbClr val="000000">
                      <a:alpha val="43137"/>
                    </a:srgbClr>
                  </a:outerShdw>
                </a:effectLst>
                <a:ea typeface="+mn-lt"/>
                <a:cs typeface="+mn-lt"/>
              </a:rPr>
              <a:t> , </a:t>
            </a:r>
            <a:r>
              <a:rPr lang="it-IT" sz="1400" dirty="0" err="1">
                <a:effectLst>
                  <a:outerShdw blurRad="38100" dist="38100" dir="2700000" algn="tl">
                    <a:srgbClr val="000000">
                      <a:alpha val="43137"/>
                    </a:srgbClr>
                  </a:outerShdw>
                </a:effectLst>
                <a:ea typeface="+mn-lt"/>
                <a:cs typeface="+mn-lt"/>
              </a:rPr>
              <a:t>egg</a:t>
            </a:r>
            <a:r>
              <a:rPr lang="it-IT" sz="1400" dirty="0">
                <a:effectLst>
                  <a:outerShdw blurRad="38100" dist="38100" dir="2700000" algn="tl">
                    <a:srgbClr val="000000">
                      <a:alpha val="43137"/>
                    </a:srgbClr>
                  </a:outerShdw>
                </a:effectLst>
                <a:ea typeface="+mn-lt"/>
                <a:cs typeface="+mn-lt"/>
              </a:rPr>
              <a:t> , </a:t>
            </a:r>
            <a:r>
              <a:rPr lang="it-IT" sz="1400" dirty="0" err="1">
                <a:effectLst>
                  <a:outerShdw blurRad="38100" dist="38100" dir="2700000" algn="tl">
                    <a:srgbClr val="000000">
                      <a:alpha val="43137"/>
                    </a:srgbClr>
                  </a:outerShdw>
                </a:effectLst>
                <a:ea typeface="+mn-lt"/>
                <a:cs typeface="+mn-lt"/>
              </a:rPr>
              <a:t>salt</a:t>
            </a:r>
            <a:r>
              <a:rPr lang="it-IT" sz="1400" dirty="0">
                <a:effectLst>
                  <a:outerShdw blurRad="38100" dist="38100" dir="2700000" algn="tl">
                    <a:srgbClr val="000000">
                      <a:alpha val="43137"/>
                    </a:srgbClr>
                  </a:outerShdw>
                </a:effectLst>
                <a:ea typeface="+mn-lt"/>
                <a:cs typeface="+mn-lt"/>
              </a:rPr>
              <a:t> and water in a </a:t>
            </a:r>
            <a:r>
              <a:rPr lang="it-IT" sz="1400" dirty="0" err="1">
                <a:effectLst>
                  <a:outerShdw blurRad="38100" dist="38100" dir="2700000" algn="tl">
                    <a:srgbClr val="000000">
                      <a:alpha val="43137"/>
                    </a:srgbClr>
                  </a:outerShdw>
                </a:effectLst>
                <a:ea typeface="+mn-lt"/>
                <a:cs typeface="+mn-lt"/>
              </a:rPr>
              <a:t>bowl</a:t>
            </a:r>
            <a:r>
              <a:rPr lang="it-IT" sz="1400" dirty="0">
                <a:effectLst>
                  <a:outerShdw blurRad="38100" dist="38100" dir="2700000" algn="tl">
                    <a:srgbClr val="000000">
                      <a:alpha val="43137"/>
                    </a:srgbClr>
                  </a:outerShdw>
                </a:effectLst>
                <a:ea typeface="+mn-lt"/>
                <a:cs typeface="+mn-lt"/>
              </a:rPr>
              <a:t> and </a:t>
            </a:r>
            <a:r>
              <a:rPr lang="it-IT" sz="1400" dirty="0" err="1">
                <a:effectLst>
                  <a:outerShdw blurRad="38100" dist="38100" dir="2700000" algn="tl">
                    <a:srgbClr val="000000">
                      <a:alpha val="43137"/>
                    </a:srgbClr>
                  </a:outerShdw>
                </a:effectLst>
                <a:ea typeface="+mn-lt"/>
                <a:cs typeface="+mn-lt"/>
              </a:rPr>
              <a:t>knead</a:t>
            </a:r>
            <a:r>
              <a:rPr lang="it-IT" sz="1400" dirty="0">
                <a:effectLst>
                  <a:outerShdw blurRad="38100" dist="38100" dir="2700000" algn="tl">
                    <a:srgbClr val="000000">
                      <a:alpha val="43137"/>
                    </a:srgbClr>
                  </a:outerShdw>
                </a:effectLst>
                <a:ea typeface="+mn-lt"/>
                <a:cs typeface="+mn-lt"/>
              </a:rPr>
              <a:t> </a:t>
            </a:r>
            <a:r>
              <a:rPr lang="it-IT" sz="1400" dirty="0" err="1">
                <a:effectLst>
                  <a:outerShdw blurRad="38100" dist="38100" dir="2700000" algn="tl">
                    <a:srgbClr val="000000">
                      <a:alpha val="43137"/>
                    </a:srgbClr>
                  </a:outerShdw>
                </a:effectLst>
                <a:ea typeface="+mn-lt"/>
                <a:cs typeface="+mn-lt"/>
              </a:rPr>
              <a:t>it</a:t>
            </a:r>
            <a:r>
              <a:rPr lang="it-IT" sz="1400" dirty="0">
                <a:effectLst>
                  <a:outerShdw blurRad="38100" dist="38100" dir="2700000" algn="tl">
                    <a:srgbClr val="000000">
                      <a:alpha val="43137"/>
                    </a:srgbClr>
                  </a:outerShdw>
                </a:effectLst>
                <a:ea typeface="+mn-lt"/>
                <a:cs typeface="+mn-lt"/>
              </a:rPr>
              <a:t>. Divide the </a:t>
            </a:r>
            <a:r>
              <a:rPr lang="it-IT" sz="1400" dirty="0" err="1">
                <a:effectLst>
                  <a:outerShdw blurRad="38100" dist="38100" dir="2700000" algn="tl">
                    <a:srgbClr val="000000">
                      <a:alpha val="43137"/>
                    </a:srgbClr>
                  </a:outerShdw>
                </a:effectLst>
                <a:ea typeface="+mn-lt"/>
                <a:cs typeface="+mn-lt"/>
              </a:rPr>
              <a:t>dough</a:t>
            </a:r>
            <a:r>
              <a:rPr lang="it-IT" sz="1400" dirty="0">
                <a:effectLst>
                  <a:outerShdw blurRad="38100" dist="38100" dir="2700000" algn="tl">
                    <a:srgbClr val="000000">
                      <a:alpha val="43137"/>
                    </a:srgbClr>
                  </a:outerShdw>
                </a:effectLst>
                <a:ea typeface="+mn-lt"/>
                <a:cs typeface="+mn-lt"/>
              </a:rPr>
              <a:t> </a:t>
            </a:r>
            <a:r>
              <a:rPr lang="it-IT" sz="1400" dirty="0" err="1">
                <a:effectLst>
                  <a:outerShdw blurRad="38100" dist="38100" dir="2700000" algn="tl">
                    <a:srgbClr val="000000">
                      <a:alpha val="43137"/>
                    </a:srgbClr>
                  </a:outerShdw>
                </a:effectLst>
                <a:ea typeface="+mn-lt"/>
                <a:cs typeface="+mn-lt"/>
              </a:rPr>
              <a:t>evenly</a:t>
            </a:r>
            <a:r>
              <a:rPr lang="it-IT" sz="1400" dirty="0">
                <a:effectLst>
                  <a:outerShdw blurRad="38100" dist="38100" dir="2700000" algn="tl">
                    <a:srgbClr val="000000">
                      <a:alpha val="43137"/>
                    </a:srgbClr>
                  </a:outerShdw>
                </a:effectLst>
                <a:ea typeface="+mn-lt"/>
                <a:cs typeface="+mn-lt"/>
              </a:rPr>
              <a:t> </a:t>
            </a:r>
            <a:r>
              <a:rPr lang="it-IT" sz="1400" dirty="0" err="1">
                <a:effectLst>
                  <a:outerShdw blurRad="38100" dist="38100" dir="2700000" algn="tl">
                    <a:srgbClr val="000000">
                      <a:alpha val="43137"/>
                    </a:srgbClr>
                  </a:outerShdw>
                </a:effectLst>
                <a:ea typeface="+mn-lt"/>
                <a:cs typeface="+mn-lt"/>
              </a:rPr>
              <a:t>twelve</a:t>
            </a:r>
            <a:r>
              <a:rPr lang="it-IT" sz="1400" dirty="0">
                <a:effectLst>
                  <a:outerShdw blurRad="38100" dist="38100" dir="2700000" algn="tl">
                    <a:srgbClr val="000000">
                      <a:alpha val="43137"/>
                    </a:srgbClr>
                  </a:outerShdw>
                </a:effectLst>
                <a:ea typeface="+mn-lt"/>
                <a:cs typeface="+mn-lt"/>
              </a:rPr>
              <a:t> </a:t>
            </a:r>
            <a:r>
              <a:rPr lang="it-IT" sz="1400" dirty="0" err="1">
                <a:effectLst>
                  <a:outerShdw blurRad="38100" dist="38100" dir="2700000" algn="tl">
                    <a:srgbClr val="000000">
                      <a:alpha val="43137"/>
                    </a:srgbClr>
                  </a:outerShdw>
                </a:effectLst>
                <a:ea typeface="+mn-lt"/>
                <a:cs typeface="+mn-lt"/>
              </a:rPr>
              <a:t>pieces</a:t>
            </a:r>
            <a:r>
              <a:rPr lang="it-IT" sz="1400" dirty="0">
                <a:effectLst>
                  <a:outerShdw blurRad="38100" dist="38100" dir="2700000" algn="tl">
                    <a:srgbClr val="000000">
                      <a:alpha val="43137"/>
                    </a:srgbClr>
                  </a:outerShdw>
                </a:effectLst>
                <a:ea typeface="+mn-lt"/>
                <a:cs typeface="+mn-lt"/>
              </a:rPr>
              <a:t> and make the </a:t>
            </a:r>
            <a:r>
              <a:rPr lang="it-IT" sz="1400" dirty="0" err="1">
                <a:effectLst>
                  <a:outerShdw blurRad="38100" dist="38100" dir="2700000" algn="tl">
                    <a:srgbClr val="000000">
                      <a:alpha val="43137"/>
                    </a:srgbClr>
                  </a:outerShdw>
                </a:effectLst>
                <a:ea typeface="+mn-lt"/>
                <a:cs typeface="+mn-lt"/>
              </a:rPr>
              <a:t>dough</a:t>
            </a:r>
            <a:r>
              <a:rPr lang="it-IT" sz="1400" dirty="0">
                <a:effectLst>
                  <a:outerShdw blurRad="38100" dist="38100" dir="2700000" algn="tl">
                    <a:srgbClr val="000000">
                      <a:alpha val="43137"/>
                    </a:srgbClr>
                  </a:outerShdw>
                </a:effectLst>
                <a:ea typeface="+mn-lt"/>
                <a:cs typeface="+mn-lt"/>
              </a:rPr>
              <a:t> </a:t>
            </a:r>
            <a:r>
              <a:rPr lang="it-IT" sz="1400" dirty="0" err="1">
                <a:effectLst>
                  <a:outerShdw blurRad="38100" dist="38100" dir="2700000" algn="tl">
                    <a:srgbClr val="000000">
                      <a:alpha val="43137"/>
                    </a:srgbClr>
                  </a:outerShdw>
                </a:effectLst>
                <a:ea typeface="+mn-lt"/>
                <a:cs typeface="+mn-lt"/>
              </a:rPr>
              <a:t>pieces</a:t>
            </a:r>
            <a:r>
              <a:rPr lang="it-IT" sz="1400" dirty="0">
                <a:effectLst>
                  <a:outerShdw blurRad="38100" dist="38100" dir="2700000" algn="tl">
                    <a:srgbClr val="000000">
                      <a:alpha val="43137"/>
                    </a:srgbClr>
                  </a:outerShdw>
                </a:effectLst>
                <a:ea typeface="+mn-lt"/>
                <a:cs typeface="+mn-lt"/>
              </a:rPr>
              <a:t> </a:t>
            </a:r>
            <a:r>
              <a:rPr lang="it-IT" sz="1400" dirty="0" err="1">
                <a:effectLst>
                  <a:outerShdw blurRad="38100" dist="38100" dir="2700000" algn="tl">
                    <a:srgbClr val="000000">
                      <a:alpha val="43137"/>
                    </a:srgbClr>
                  </a:outerShdw>
                </a:effectLst>
                <a:ea typeface="+mn-lt"/>
                <a:cs typeface="+mn-lt"/>
              </a:rPr>
              <a:t>into</a:t>
            </a:r>
            <a:r>
              <a:rPr lang="it-IT" sz="1400" dirty="0">
                <a:effectLst>
                  <a:outerShdw blurRad="38100" dist="38100" dir="2700000" algn="tl">
                    <a:srgbClr val="000000">
                      <a:alpha val="43137"/>
                    </a:srgbClr>
                  </a:outerShdw>
                </a:effectLst>
                <a:ea typeface="+mn-lt"/>
                <a:cs typeface="+mn-lt"/>
              </a:rPr>
              <a:t> round. Pour farina in a </a:t>
            </a:r>
            <a:r>
              <a:rPr lang="it-IT" sz="1400" dirty="0" err="1">
                <a:effectLst>
                  <a:outerShdw blurRad="38100" dist="38100" dir="2700000" algn="tl">
                    <a:srgbClr val="000000">
                      <a:alpha val="43137"/>
                    </a:srgbClr>
                  </a:outerShdw>
                </a:effectLst>
                <a:ea typeface="+mn-lt"/>
                <a:cs typeface="+mn-lt"/>
              </a:rPr>
              <a:t>tray</a:t>
            </a:r>
            <a:r>
              <a:rPr lang="it-IT" sz="1400" dirty="0">
                <a:effectLst>
                  <a:outerShdw blurRad="38100" dist="38100" dir="2700000" algn="tl">
                    <a:srgbClr val="000000">
                      <a:alpha val="43137"/>
                    </a:srgbClr>
                  </a:outerShdw>
                </a:effectLst>
                <a:ea typeface="+mn-lt"/>
                <a:cs typeface="+mn-lt"/>
              </a:rPr>
              <a:t> and put the </a:t>
            </a:r>
            <a:r>
              <a:rPr lang="it-IT" sz="1400" dirty="0" err="1">
                <a:effectLst>
                  <a:outerShdw blurRad="38100" dist="38100" dir="2700000" algn="tl">
                    <a:srgbClr val="000000">
                      <a:alpha val="43137"/>
                    </a:srgbClr>
                  </a:outerShdw>
                </a:effectLst>
                <a:ea typeface="+mn-lt"/>
                <a:cs typeface="+mn-lt"/>
              </a:rPr>
              <a:t>dough</a:t>
            </a:r>
            <a:r>
              <a:rPr lang="it-IT" sz="1400" dirty="0">
                <a:effectLst>
                  <a:outerShdw blurRad="38100" dist="38100" dir="2700000" algn="tl">
                    <a:srgbClr val="000000">
                      <a:alpha val="43137"/>
                    </a:srgbClr>
                  </a:outerShdw>
                </a:effectLst>
                <a:ea typeface="+mn-lt"/>
                <a:cs typeface="+mn-lt"/>
              </a:rPr>
              <a:t> </a:t>
            </a:r>
            <a:r>
              <a:rPr lang="it-IT" sz="1400" dirty="0" err="1">
                <a:effectLst>
                  <a:outerShdw blurRad="38100" dist="38100" dir="2700000" algn="tl">
                    <a:srgbClr val="000000">
                      <a:alpha val="43137"/>
                    </a:srgbClr>
                  </a:outerShdw>
                </a:effectLst>
                <a:ea typeface="+mn-lt"/>
                <a:cs typeface="+mn-lt"/>
              </a:rPr>
              <a:t>pieces</a:t>
            </a:r>
            <a:r>
              <a:rPr lang="it-IT" sz="1400" dirty="0">
                <a:effectLst>
                  <a:outerShdw blurRad="38100" dist="38100" dir="2700000" algn="tl">
                    <a:srgbClr val="000000">
                      <a:alpha val="43137"/>
                    </a:srgbClr>
                  </a:outerShdw>
                </a:effectLst>
                <a:ea typeface="+mn-lt"/>
                <a:cs typeface="+mn-lt"/>
              </a:rPr>
              <a:t> and cover </a:t>
            </a:r>
            <a:r>
              <a:rPr lang="it-IT" sz="1400" dirty="0" err="1">
                <a:effectLst>
                  <a:outerShdw blurRad="38100" dist="38100" dir="2700000" algn="tl">
                    <a:srgbClr val="000000">
                      <a:alpha val="43137"/>
                    </a:srgbClr>
                  </a:outerShdw>
                </a:effectLst>
                <a:ea typeface="+mn-lt"/>
                <a:cs typeface="+mn-lt"/>
              </a:rPr>
              <a:t>it</a:t>
            </a:r>
            <a:r>
              <a:rPr lang="it-IT" sz="1400" dirty="0">
                <a:effectLst>
                  <a:outerShdw blurRad="38100" dist="38100" dir="2700000" algn="tl">
                    <a:srgbClr val="000000">
                      <a:alpha val="43137"/>
                    </a:srgbClr>
                  </a:outerShdw>
                </a:effectLst>
                <a:ea typeface="+mn-lt"/>
                <a:cs typeface="+mn-lt"/>
              </a:rPr>
              <a:t> with stretch film and </a:t>
            </a:r>
            <a:r>
              <a:rPr lang="it-IT" sz="1400" dirty="0" err="1">
                <a:effectLst>
                  <a:outerShdw blurRad="38100" dist="38100" dir="2700000" algn="tl">
                    <a:srgbClr val="000000">
                      <a:alpha val="43137"/>
                    </a:srgbClr>
                  </a:outerShdw>
                </a:effectLst>
                <a:ea typeface="+mn-lt"/>
                <a:cs typeface="+mn-lt"/>
              </a:rPr>
              <a:t>rest</a:t>
            </a:r>
            <a:r>
              <a:rPr lang="it-IT" sz="1400" dirty="0">
                <a:effectLst>
                  <a:outerShdw blurRad="38100" dist="38100" dir="2700000" algn="tl">
                    <a:srgbClr val="000000">
                      <a:alpha val="43137"/>
                    </a:srgbClr>
                  </a:outerShdw>
                </a:effectLst>
                <a:ea typeface="+mn-lt"/>
                <a:cs typeface="+mn-lt"/>
              </a:rPr>
              <a:t> 1 hour in the </a:t>
            </a:r>
            <a:r>
              <a:rPr lang="it-IT" sz="1400" dirty="0" err="1">
                <a:effectLst>
                  <a:outerShdw blurRad="38100" dist="38100" dir="2700000" algn="tl">
                    <a:srgbClr val="000000">
                      <a:alpha val="43137"/>
                    </a:srgbClr>
                  </a:outerShdw>
                </a:effectLst>
                <a:ea typeface="+mn-lt"/>
                <a:cs typeface="+mn-lt"/>
              </a:rPr>
              <a:t>fridge</a:t>
            </a:r>
            <a:r>
              <a:rPr lang="it-IT" sz="1400" dirty="0">
                <a:effectLst>
                  <a:outerShdw blurRad="38100" dist="38100" dir="2700000" algn="tl">
                    <a:srgbClr val="000000">
                      <a:alpha val="43137"/>
                    </a:srgbClr>
                  </a:outerShdw>
                </a:effectLst>
                <a:ea typeface="+mn-lt"/>
                <a:cs typeface="+mn-lt"/>
              </a:rPr>
              <a:t>.- Roll out the </a:t>
            </a:r>
            <a:r>
              <a:rPr lang="it-IT" sz="1400" dirty="0" err="1">
                <a:effectLst>
                  <a:outerShdw blurRad="38100" dist="38100" dir="2700000" algn="tl">
                    <a:srgbClr val="000000">
                      <a:alpha val="43137"/>
                    </a:srgbClr>
                  </a:outerShdw>
                </a:effectLst>
                <a:ea typeface="+mn-lt"/>
                <a:cs typeface="+mn-lt"/>
              </a:rPr>
              <a:t>six</a:t>
            </a:r>
            <a:r>
              <a:rPr lang="it-IT" sz="1400" dirty="0">
                <a:effectLst>
                  <a:outerShdw blurRad="38100" dist="38100" dir="2700000" algn="tl">
                    <a:srgbClr val="000000">
                      <a:alpha val="43137"/>
                    </a:srgbClr>
                  </a:outerShdw>
                </a:effectLst>
                <a:ea typeface="+mn-lt"/>
                <a:cs typeface="+mn-lt"/>
              </a:rPr>
              <a:t> of the </a:t>
            </a:r>
            <a:r>
              <a:rPr lang="it-IT" sz="1400" dirty="0" err="1">
                <a:effectLst>
                  <a:outerShdw blurRad="38100" dist="38100" dir="2700000" algn="tl">
                    <a:srgbClr val="000000">
                      <a:alpha val="43137"/>
                    </a:srgbClr>
                  </a:outerShdw>
                </a:effectLst>
                <a:ea typeface="+mn-lt"/>
                <a:cs typeface="+mn-lt"/>
              </a:rPr>
              <a:t>dough</a:t>
            </a:r>
            <a:r>
              <a:rPr lang="it-IT" sz="1400" dirty="0">
                <a:effectLst>
                  <a:outerShdw blurRad="38100" dist="38100" dir="2700000" algn="tl">
                    <a:srgbClr val="000000">
                      <a:alpha val="43137"/>
                    </a:srgbClr>
                  </a:outerShdw>
                </a:effectLst>
                <a:ea typeface="+mn-lt"/>
                <a:cs typeface="+mn-lt"/>
              </a:rPr>
              <a:t> </a:t>
            </a:r>
            <a:r>
              <a:rPr lang="it-IT" sz="1400" dirty="0" err="1">
                <a:effectLst>
                  <a:outerShdw blurRad="38100" dist="38100" dir="2700000" algn="tl">
                    <a:srgbClr val="000000">
                      <a:alpha val="43137"/>
                    </a:srgbClr>
                  </a:outerShdw>
                </a:effectLst>
                <a:ea typeface="+mn-lt"/>
                <a:cs typeface="+mn-lt"/>
              </a:rPr>
              <a:t>pieces</a:t>
            </a:r>
            <a:r>
              <a:rPr lang="it-IT" sz="1400" dirty="0">
                <a:effectLst>
                  <a:outerShdw blurRad="38100" dist="38100" dir="2700000" algn="tl">
                    <a:srgbClr val="000000">
                      <a:alpha val="43137"/>
                    </a:srgbClr>
                  </a:outerShdw>
                </a:effectLst>
                <a:ea typeface="+mn-lt"/>
                <a:cs typeface="+mn-lt"/>
              </a:rPr>
              <a:t> with farina . Put the </a:t>
            </a:r>
            <a:r>
              <a:rPr lang="it-IT" sz="1400" dirty="0" err="1">
                <a:effectLst>
                  <a:outerShdw blurRad="38100" dist="38100" dir="2700000" algn="tl">
                    <a:srgbClr val="000000">
                      <a:alpha val="43137"/>
                    </a:srgbClr>
                  </a:outerShdw>
                </a:effectLst>
                <a:ea typeface="+mn-lt"/>
                <a:cs typeface="+mn-lt"/>
              </a:rPr>
              <a:t>melted</a:t>
            </a:r>
            <a:r>
              <a:rPr lang="it-IT" sz="1400" dirty="0">
                <a:effectLst>
                  <a:outerShdw blurRad="38100" dist="38100" dir="2700000" algn="tl">
                    <a:srgbClr val="000000">
                      <a:alpha val="43137"/>
                    </a:srgbClr>
                  </a:outerShdw>
                </a:effectLst>
                <a:ea typeface="+mn-lt"/>
                <a:cs typeface="+mn-lt"/>
              </a:rPr>
              <a:t> </a:t>
            </a:r>
            <a:r>
              <a:rPr lang="it-IT" sz="1400" dirty="0" err="1">
                <a:effectLst>
                  <a:outerShdw blurRad="38100" dist="38100" dir="2700000" algn="tl">
                    <a:srgbClr val="000000">
                      <a:alpha val="43137"/>
                    </a:srgbClr>
                  </a:outerShdw>
                </a:effectLst>
                <a:ea typeface="+mn-lt"/>
                <a:cs typeface="+mn-lt"/>
              </a:rPr>
              <a:t>butter</a:t>
            </a:r>
            <a:r>
              <a:rPr lang="it-IT" sz="1400" dirty="0">
                <a:effectLst>
                  <a:outerShdw blurRad="38100" dist="38100" dir="2700000" algn="tl">
                    <a:srgbClr val="000000">
                      <a:alpha val="43137"/>
                    </a:srgbClr>
                  </a:outerShdw>
                </a:effectLst>
                <a:ea typeface="+mn-lt"/>
                <a:cs typeface="+mn-lt"/>
              </a:rPr>
              <a:t> in </a:t>
            </a:r>
            <a:r>
              <a:rPr lang="it-IT" sz="1400" dirty="0" err="1">
                <a:effectLst>
                  <a:outerShdw blurRad="38100" dist="38100" dir="2700000" algn="tl">
                    <a:srgbClr val="000000">
                      <a:alpha val="43137"/>
                    </a:srgbClr>
                  </a:outerShdw>
                </a:effectLst>
                <a:ea typeface="+mn-lt"/>
                <a:cs typeface="+mn-lt"/>
              </a:rPr>
              <a:t>baking</a:t>
            </a:r>
            <a:r>
              <a:rPr lang="it-IT" sz="1400" dirty="0">
                <a:effectLst>
                  <a:outerShdw blurRad="38100" dist="38100" dir="2700000" algn="tl">
                    <a:srgbClr val="000000">
                      <a:alpha val="43137"/>
                    </a:srgbClr>
                  </a:outerShdw>
                </a:effectLst>
                <a:ea typeface="+mn-lt"/>
                <a:cs typeface="+mn-lt"/>
              </a:rPr>
              <a:t> </a:t>
            </a:r>
            <a:r>
              <a:rPr lang="it-IT" sz="1400" dirty="0" err="1">
                <a:effectLst>
                  <a:outerShdw blurRad="38100" dist="38100" dir="2700000" algn="tl">
                    <a:srgbClr val="000000">
                      <a:alpha val="43137"/>
                    </a:srgbClr>
                  </a:outerShdw>
                </a:effectLst>
                <a:ea typeface="+mn-lt"/>
                <a:cs typeface="+mn-lt"/>
              </a:rPr>
              <a:t>tray</a:t>
            </a:r>
            <a:r>
              <a:rPr lang="it-IT" sz="1400" dirty="0">
                <a:effectLst>
                  <a:outerShdw blurRad="38100" dist="38100" dir="2700000" algn="tl">
                    <a:srgbClr val="000000">
                      <a:alpha val="43137"/>
                    </a:srgbClr>
                  </a:outerShdw>
                </a:effectLst>
                <a:ea typeface="+mn-lt"/>
                <a:cs typeface="+mn-lt"/>
              </a:rPr>
              <a:t> and put the </a:t>
            </a:r>
            <a:r>
              <a:rPr lang="it-IT" sz="1400" dirty="0" err="1">
                <a:effectLst>
                  <a:outerShdw blurRad="38100" dist="38100" dir="2700000" algn="tl">
                    <a:srgbClr val="000000">
                      <a:alpha val="43137"/>
                    </a:srgbClr>
                  </a:outerShdw>
                </a:effectLst>
                <a:ea typeface="+mn-lt"/>
                <a:cs typeface="+mn-lt"/>
              </a:rPr>
              <a:t>dough</a:t>
            </a:r>
            <a:r>
              <a:rPr lang="it-IT" sz="1400" dirty="0">
                <a:effectLst>
                  <a:outerShdw blurRad="38100" dist="38100" dir="2700000" algn="tl">
                    <a:srgbClr val="000000">
                      <a:alpha val="43137"/>
                    </a:srgbClr>
                  </a:outerShdw>
                </a:effectLst>
                <a:ea typeface="+mn-lt"/>
                <a:cs typeface="+mn-lt"/>
              </a:rPr>
              <a:t> on </a:t>
            </a:r>
            <a:r>
              <a:rPr lang="it-IT" sz="1400" dirty="0" err="1">
                <a:effectLst>
                  <a:outerShdw blurRad="38100" dist="38100" dir="2700000" algn="tl">
                    <a:srgbClr val="000000">
                      <a:alpha val="43137"/>
                    </a:srgbClr>
                  </a:outerShdw>
                </a:effectLst>
                <a:ea typeface="+mn-lt"/>
                <a:cs typeface="+mn-lt"/>
              </a:rPr>
              <a:t>it</a:t>
            </a:r>
            <a:r>
              <a:rPr lang="it-IT" sz="1400" dirty="0">
                <a:effectLst>
                  <a:outerShdw blurRad="38100" dist="38100" dir="2700000" algn="tl">
                    <a:srgbClr val="000000">
                      <a:alpha val="43137"/>
                    </a:srgbClr>
                  </a:outerShdw>
                </a:effectLst>
                <a:ea typeface="+mn-lt"/>
                <a:cs typeface="+mn-lt"/>
              </a:rPr>
              <a:t> and </a:t>
            </a:r>
            <a:r>
              <a:rPr lang="it-IT" sz="1400" dirty="0" err="1">
                <a:effectLst>
                  <a:outerShdw blurRad="38100" dist="38100" dir="2700000" algn="tl">
                    <a:srgbClr val="000000">
                      <a:alpha val="43137"/>
                    </a:srgbClr>
                  </a:outerShdw>
                </a:effectLst>
                <a:ea typeface="+mn-lt"/>
                <a:cs typeface="+mn-lt"/>
              </a:rPr>
              <a:t>add</a:t>
            </a:r>
            <a:r>
              <a:rPr lang="it-IT" sz="1400" dirty="0">
                <a:effectLst>
                  <a:outerShdw blurRad="38100" dist="38100" dir="2700000" algn="tl">
                    <a:srgbClr val="000000">
                      <a:alpha val="43137"/>
                    </a:srgbClr>
                  </a:outerShdw>
                </a:effectLst>
                <a:ea typeface="+mn-lt"/>
                <a:cs typeface="+mn-lt"/>
              </a:rPr>
              <a:t> </a:t>
            </a:r>
            <a:r>
              <a:rPr lang="it-IT" sz="1400" dirty="0" err="1">
                <a:effectLst>
                  <a:outerShdw blurRad="38100" dist="38100" dir="2700000" algn="tl">
                    <a:srgbClr val="000000">
                      <a:alpha val="43137"/>
                    </a:srgbClr>
                  </a:outerShdw>
                </a:effectLst>
                <a:ea typeface="+mn-lt"/>
                <a:cs typeface="+mn-lt"/>
              </a:rPr>
              <a:t>evenly</a:t>
            </a:r>
            <a:r>
              <a:rPr lang="it-IT" sz="1400" dirty="0">
                <a:effectLst>
                  <a:outerShdw blurRad="38100" dist="38100" dir="2700000" algn="tl">
                    <a:srgbClr val="000000">
                      <a:alpha val="43137"/>
                    </a:srgbClr>
                  </a:outerShdw>
                </a:effectLst>
                <a:ea typeface="+mn-lt"/>
                <a:cs typeface="+mn-lt"/>
              </a:rPr>
              <a:t> </a:t>
            </a:r>
            <a:r>
              <a:rPr lang="it-IT" sz="1400" dirty="0" err="1">
                <a:effectLst>
                  <a:outerShdw blurRad="38100" dist="38100" dir="2700000" algn="tl">
                    <a:srgbClr val="000000">
                      <a:alpha val="43137"/>
                    </a:srgbClr>
                  </a:outerShdw>
                </a:effectLst>
                <a:ea typeface="+mn-lt"/>
                <a:cs typeface="+mn-lt"/>
              </a:rPr>
              <a:t>pistachio</a:t>
            </a:r>
            <a:r>
              <a:rPr lang="it-IT" sz="1400" dirty="0">
                <a:effectLst>
                  <a:outerShdw blurRad="38100" dist="38100" dir="2700000" algn="tl">
                    <a:srgbClr val="000000">
                      <a:alpha val="43137"/>
                    </a:srgbClr>
                  </a:outerShdw>
                </a:effectLst>
                <a:ea typeface="+mn-lt"/>
                <a:cs typeface="+mn-lt"/>
              </a:rPr>
              <a:t> on the </a:t>
            </a:r>
            <a:r>
              <a:rPr lang="it-IT" sz="1400" dirty="0" err="1">
                <a:effectLst>
                  <a:outerShdw blurRad="38100" dist="38100" dir="2700000" algn="tl">
                    <a:srgbClr val="000000">
                      <a:alpha val="43137"/>
                    </a:srgbClr>
                  </a:outerShdw>
                </a:effectLst>
                <a:ea typeface="+mn-lt"/>
                <a:cs typeface="+mn-lt"/>
              </a:rPr>
              <a:t>dough</a:t>
            </a:r>
            <a:r>
              <a:rPr lang="it-IT" sz="1400" dirty="0">
                <a:effectLst>
                  <a:outerShdw blurRad="38100" dist="38100" dir="2700000" algn="tl">
                    <a:srgbClr val="000000">
                      <a:alpha val="43137"/>
                    </a:srgbClr>
                  </a:outerShdw>
                </a:effectLst>
                <a:ea typeface="+mn-lt"/>
                <a:cs typeface="+mn-lt"/>
              </a:rPr>
              <a:t>. Roll out the </a:t>
            </a:r>
            <a:r>
              <a:rPr lang="it-IT" sz="1400" dirty="0" err="1">
                <a:effectLst>
                  <a:outerShdw blurRad="38100" dist="38100" dir="2700000" algn="tl">
                    <a:srgbClr val="000000">
                      <a:alpha val="43137"/>
                    </a:srgbClr>
                  </a:outerShdw>
                </a:effectLst>
                <a:ea typeface="+mn-lt"/>
                <a:cs typeface="+mn-lt"/>
              </a:rPr>
              <a:t>five</a:t>
            </a:r>
            <a:r>
              <a:rPr lang="it-IT" sz="1400" dirty="0">
                <a:effectLst>
                  <a:outerShdw blurRad="38100" dist="38100" dir="2700000" algn="tl">
                    <a:srgbClr val="000000">
                      <a:alpha val="43137"/>
                    </a:srgbClr>
                  </a:outerShdw>
                </a:effectLst>
                <a:ea typeface="+mn-lt"/>
                <a:cs typeface="+mn-lt"/>
              </a:rPr>
              <a:t> of the </a:t>
            </a:r>
            <a:r>
              <a:rPr lang="it-IT" sz="1400" dirty="0" err="1">
                <a:effectLst>
                  <a:outerShdw blurRad="38100" dist="38100" dir="2700000" algn="tl">
                    <a:srgbClr val="000000">
                      <a:alpha val="43137"/>
                    </a:srgbClr>
                  </a:outerShdw>
                </a:effectLst>
                <a:ea typeface="+mn-lt"/>
                <a:cs typeface="+mn-lt"/>
              </a:rPr>
              <a:t>dough</a:t>
            </a:r>
            <a:r>
              <a:rPr lang="it-IT" sz="1400" dirty="0">
                <a:effectLst>
                  <a:outerShdw blurRad="38100" dist="38100" dir="2700000" algn="tl">
                    <a:srgbClr val="000000">
                      <a:alpha val="43137"/>
                    </a:srgbClr>
                  </a:outerShdw>
                </a:effectLst>
                <a:ea typeface="+mn-lt"/>
                <a:cs typeface="+mn-lt"/>
              </a:rPr>
              <a:t> </a:t>
            </a:r>
            <a:r>
              <a:rPr lang="it-IT" sz="1400" dirty="0" err="1">
                <a:effectLst>
                  <a:outerShdw blurRad="38100" dist="38100" dir="2700000" algn="tl">
                    <a:srgbClr val="000000">
                      <a:alpha val="43137"/>
                    </a:srgbClr>
                  </a:outerShdw>
                </a:effectLst>
                <a:ea typeface="+mn-lt"/>
                <a:cs typeface="+mn-lt"/>
              </a:rPr>
              <a:t>pieces</a:t>
            </a:r>
            <a:r>
              <a:rPr lang="it-IT" sz="1400" dirty="0">
                <a:effectLst>
                  <a:outerShdw blurRad="38100" dist="38100" dir="2700000" algn="tl">
                    <a:srgbClr val="000000">
                      <a:alpha val="43137"/>
                    </a:srgbClr>
                  </a:outerShdw>
                </a:effectLst>
                <a:ea typeface="+mn-lt"/>
                <a:cs typeface="+mn-lt"/>
              </a:rPr>
              <a:t> and put </a:t>
            </a:r>
            <a:r>
              <a:rPr lang="it-IT" sz="1400" dirty="0" err="1">
                <a:effectLst>
                  <a:outerShdw blurRad="38100" dist="38100" dir="2700000" algn="tl">
                    <a:srgbClr val="000000">
                      <a:alpha val="43137"/>
                    </a:srgbClr>
                  </a:outerShdw>
                </a:effectLst>
                <a:ea typeface="+mn-lt"/>
                <a:cs typeface="+mn-lt"/>
              </a:rPr>
              <a:t>it</a:t>
            </a:r>
            <a:r>
              <a:rPr lang="it-IT" sz="1400" dirty="0">
                <a:effectLst>
                  <a:outerShdw blurRad="38100" dist="38100" dir="2700000" algn="tl">
                    <a:srgbClr val="000000">
                      <a:alpha val="43137"/>
                    </a:srgbClr>
                  </a:outerShdw>
                </a:effectLst>
                <a:ea typeface="+mn-lt"/>
                <a:cs typeface="+mn-lt"/>
              </a:rPr>
              <a:t> on the </a:t>
            </a:r>
            <a:r>
              <a:rPr lang="it-IT" sz="1400" dirty="0" err="1">
                <a:effectLst>
                  <a:outerShdw blurRad="38100" dist="38100" dir="2700000" algn="tl">
                    <a:srgbClr val="000000">
                      <a:alpha val="43137"/>
                    </a:srgbClr>
                  </a:outerShdw>
                </a:effectLst>
                <a:ea typeface="+mn-lt"/>
                <a:cs typeface="+mn-lt"/>
              </a:rPr>
              <a:t>pistachio</a:t>
            </a:r>
            <a:r>
              <a:rPr lang="it-IT" sz="1400" dirty="0">
                <a:effectLst>
                  <a:outerShdw blurRad="38100" dist="38100" dir="2700000" algn="tl">
                    <a:srgbClr val="000000">
                      <a:alpha val="43137"/>
                    </a:srgbClr>
                  </a:outerShdw>
                </a:effectLst>
                <a:ea typeface="+mn-lt"/>
                <a:cs typeface="+mn-lt"/>
              </a:rPr>
              <a:t> and roll out the last </a:t>
            </a:r>
            <a:r>
              <a:rPr lang="it-IT" sz="1400" dirty="0" err="1">
                <a:effectLst>
                  <a:outerShdw blurRad="38100" dist="38100" dir="2700000" algn="tl">
                    <a:srgbClr val="000000">
                      <a:alpha val="43137"/>
                    </a:srgbClr>
                  </a:outerShdw>
                </a:effectLst>
                <a:ea typeface="+mn-lt"/>
                <a:cs typeface="+mn-lt"/>
              </a:rPr>
              <a:t>pieces</a:t>
            </a:r>
            <a:r>
              <a:rPr lang="it-IT" sz="1400" dirty="0">
                <a:effectLst>
                  <a:outerShdw blurRad="38100" dist="38100" dir="2700000" algn="tl">
                    <a:srgbClr val="000000">
                      <a:alpha val="43137"/>
                    </a:srgbClr>
                  </a:outerShdw>
                </a:effectLst>
                <a:ea typeface="+mn-lt"/>
                <a:cs typeface="+mn-lt"/>
              </a:rPr>
              <a:t> of the </a:t>
            </a:r>
            <a:r>
              <a:rPr lang="it-IT" sz="1400" dirty="0" err="1">
                <a:effectLst>
                  <a:outerShdw blurRad="38100" dist="38100" dir="2700000" algn="tl">
                    <a:srgbClr val="000000">
                      <a:alpha val="43137"/>
                    </a:srgbClr>
                  </a:outerShdw>
                </a:effectLst>
                <a:ea typeface="+mn-lt"/>
                <a:cs typeface="+mn-lt"/>
              </a:rPr>
              <a:t>dough</a:t>
            </a:r>
            <a:r>
              <a:rPr lang="it-IT" sz="1400" dirty="0">
                <a:effectLst>
                  <a:outerShdw blurRad="38100" dist="38100" dir="2700000" algn="tl">
                    <a:srgbClr val="000000">
                      <a:alpha val="43137"/>
                    </a:srgbClr>
                  </a:outerShdw>
                </a:effectLst>
                <a:ea typeface="+mn-lt"/>
                <a:cs typeface="+mn-lt"/>
              </a:rPr>
              <a:t> and put </a:t>
            </a:r>
            <a:r>
              <a:rPr lang="it-IT" sz="1400" dirty="0" err="1">
                <a:effectLst>
                  <a:outerShdw blurRad="38100" dist="38100" dir="2700000" algn="tl">
                    <a:srgbClr val="000000">
                      <a:alpha val="43137"/>
                    </a:srgbClr>
                  </a:outerShdw>
                </a:effectLst>
                <a:ea typeface="+mn-lt"/>
                <a:cs typeface="+mn-lt"/>
              </a:rPr>
              <a:t>it</a:t>
            </a:r>
            <a:r>
              <a:rPr lang="it-IT" sz="1400" dirty="0">
                <a:effectLst>
                  <a:outerShdw blurRad="38100" dist="38100" dir="2700000" algn="tl">
                    <a:srgbClr val="000000">
                      <a:alpha val="43137"/>
                    </a:srgbClr>
                  </a:outerShdw>
                </a:effectLst>
                <a:ea typeface="+mn-lt"/>
                <a:cs typeface="+mn-lt"/>
              </a:rPr>
              <a:t> on the </a:t>
            </a:r>
            <a:r>
              <a:rPr lang="it-IT" sz="1400" dirty="0" err="1">
                <a:effectLst>
                  <a:outerShdw blurRad="38100" dist="38100" dir="2700000" algn="tl">
                    <a:srgbClr val="000000">
                      <a:alpha val="43137"/>
                    </a:srgbClr>
                  </a:outerShdw>
                </a:effectLst>
                <a:ea typeface="+mn-lt"/>
                <a:cs typeface="+mn-lt"/>
              </a:rPr>
              <a:t>tray</a:t>
            </a:r>
            <a:r>
              <a:rPr lang="it-IT" sz="1400" dirty="0">
                <a:effectLst>
                  <a:outerShdw blurRad="38100" dist="38100" dir="2700000" algn="tl">
                    <a:srgbClr val="000000">
                      <a:alpha val="43137"/>
                    </a:srgbClr>
                  </a:outerShdw>
                </a:effectLst>
                <a:ea typeface="+mn-lt"/>
                <a:cs typeface="+mn-lt"/>
              </a:rPr>
              <a:t>. </a:t>
            </a:r>
            <a:r>
              <a:rPr lang="it-IT" sz="1400" dirty="0" err="1">
                <a:effectLst>
                  <a:outerShdw blurRad="38100" dist="38100" dir="2700000" algn="tl">
                    <a:srgbClr val="000000">
                      <a:alpha val="43137"/>
                    </a:srgbClr>
                  </a:outerShdw>
                </a:effectLst>
                <a:ea typeface="+mn-lt"/>
                <a:cs typeface="+mn-lt"/>
              </a:rPr>
              <a:t>Then</a:t>
            </a:r>
            <a:r>
              <a:rPr lang="it-IT" sz="1400" dirty="0">
                <a:effectLst>
                  <a:outerShdw blurRad="38100" dist="38100" dir="2700000" algn="tl">
                    <a:srgbClr val="000000">
                      <a:alpha val="43137"/>
                    </a:srgbClr>
                  </a:outerShdw>
                </a:effectLst>
                <a:ea typeface="+mn-lt"/>
                <a:cs typeface="+mn-lt"/>
              </a:rPr>
              <a:t> , </a:t>
            </a:r>
            <a:r>
              <a:rPr lang="it-IT" sz="1400" dirty="0" err="1">
                <a:effectLst>
                  <a:outerShdw blurRad="38100" dist="38100" dir="2700000" algn="tl">
                    <a:srgbClr val="000000">
                      <a:alpha val="43137"/>
                    </a:srgbClr>
                  </a:outerShdw>
                </a:effectLst>
                <a:ea typeface="+mn-lt"/>
                <a:cs typeface="+mn-lt"/>
              </a:rPr>
              <a:t>cut</a:t>
            </a:r>
            <a:r>
              <a:rPr lang="it-IT" sz="1400" dirty="0">
                <a:effectLst>
                  <a:outerShdw blurRad="38100" dist="38100" dir="2700000" algn="tl">
                    <a:srgbClr val="000000">
                      <a:alpha val="43137"/>
                    </a:srgbClr>
                  </a:outerShdw>
                </a:effectLst>
                <a:ea typeface="+mn-lt"/>
                <a:cs typeface="+mn-lt"/>
              </a:rPr>
              <a:t> </a:t>
            </a:r>
            <a:r>
              <a:rPr lang="it-IT" sz="1400" dirty="0" err="1">
                <a:effectLst>
                  <a:outerShdw blurRad="38100" dist="38100" dir="2700000" algn="tl">
                    <a:srgbClr val="000000">
                      <a:alpha val="43137"/>
                    </a:srgbClr>
                  </a:outerShdw>
                </a:effectLst>
                <a:ea typeface="+mn-lt"/>
                <a:cs typeface="+mn-lt"/>
              </a:rPr>
              <a:t>it</a:t>
            </a:r>
            <a:r>
              <a:rPr lang="it-IT" sz="1400" dirty="0">
                <a:effectLst>
                  <a:outerShdw blurRad="38100" dist="38100" dir="2700000" algn="tl">
                    <a:srgbClr val="000000">
                      <a:alpha val="43137"/>
                    </a:srgbClr>
                  </a:outerShdw>
                </a:effectLst>
                <a:ea typeface="+mn-lt"/>
                <a:cs typeface="+mn-lt"/>
              </a:rPr>
              <a:t> the model </a:t>
            </a:r>
            <a:r>
              <a:rPr lang="it-IT" sz="1400" dirty="0" err="1">
                <a:effectLst>
                  <a:outerShdw blurRad="38100" dist="38100" dir="2700000" algn="tl">
                    <a:srgbClr val="000000">
                      <a:alpha val="43137"/>
                    </a:srgbClr>
                  </a:outerShdw>
                </a:effectLst>
                <a:ea typeface="+mn-lt"/>
                <a:cs typeface="+mn-lt"/>
              </a:rPr>
              <a:t>you</a:t>
            </a:r>
            <a:r>
              <a:rPr lang="it-IT" sz="1400" dirty="0">
                <a:effectLst>
                  <a:outerShdw blurRad="38100" dist="38100" dir="2700000" algn="tl">
                    <a:srgbClr val="000000">
                      <a:alpha val="43137"/>
                    </a:srgbClr>
                  </a:outerShdw>
                </a:effectLst>
                <a:ea typeface="+mn-lt"/>
                <a:cs typeface="+mn-lt"/>
              </a:rPr>
              <a:t> </a:t>
            </a:r>
            <a:r>
              <a:rPr lang="it-IT" sz="1400" dirty="0" err="1">
                <a:effectLst>
                  <a:outerShdw blurRad="38100" dist="38100" dir="2700000" algn="tl">
                    <a:srgbClr val="000000">
                      <a:alpha val="43137"/>
                    </a:srgbClr>
                  </a:outerShdw>
                </a:effectLst>
                <a:ea typeface="+mn-lt"/>
                <a:cs typeface="+mn-lt"/>
              </a:rPr>
              <a:t>want</a:t>
            </a:r>
            <a:r>
              <a:rPr lang="it-IT" sz="1400" dirty="0">
                <a:effectLst>
                  <a:outerShdw blurRad="38100" dist="38100" dir="2700000" algn="tl">
                    <a:srgbClr val="000000">
                      <a:alpha val="43137"/>
                    </a:srgbClr>
                  </a:outerShdw>
                </a:effectLst>
                <a:ea typeface="+mn-lt"/>
                <a:cs typeface="+mn-lt"/>
              </a:rPr>
              <a:t> </a:t>
            </a:r>
            <a:r>
              <a:rPr lang="it-IT" sz="1400" dirty="0" err="1">
                <a:effectLst>
                  <a:outerShdw blurRad="38100" dist="38100" dir="2700000" algn="tl">
                    <a:srgbClr val="000000">
                      <a:alpha val="43137"/>
                    </a:srgbClr>
                  </a:outerShdw>
                </a:effectLst>
                <a:ea typeface="+mn-lt"/>
                <a:cs typeface="+mn-lt"/>
              </a:rPr>
              <a:t>it</a:t>
            </a:r>
            <a:r>
              <a:rPr lang="it-IT" sz="1400" dirty="0">
                <a:effectLst>
                  <a:outerShdw blurRad="38100" dist="38100" dir="2700000" algn="tl">
                    <a:srgbClr val="000000">
                      <a:alpha val="43137"/>
                    </a:srgbClr>
                  </a:outerShdw>
                </a:effectLst>
                <a:ea typeface="+mn-lt"/>
                <a:cs typeface="+mn-lt"/>
              </a:rPr>
              <a:t>. </a:t>
            </a:r>
            <a:r>
              <a:rPr lang="it-IT" sz="1400" dirty="0" err="1">
                <a:effectLst>
                  <a:outerShdw blurRad="38100" dist="38100" dir="2700000" algn="tl">
                    <a:srgbClr val="000000">
                      <a:alpha val="43137"/>
                    </a:srgbClr>
                  </a:outerShdw>
                </a:effectLst>
                <a:ea typeface="+mn-lt"/>
                <a:cs typeface="+mn-lt"/>
              </a:rPr>
              <a:t>Melt</a:t>
            </a:r>
            <a:r>
              <a:rPr lang="it-IT" sz="1400" dirty="0">
                <a:effectLst>
                  <a:outerShdw blurRad="38100" dist="38100" dir="2700000" algn="tl">
                    <a:srgbClr val="000000">
                      <a:alpha val="43137"/>
                    </a:srgbClr>
                  </a:outerShdw>
                </a:effectLst>
                <a:ea typeface="+mn-lt"/>
                <a:cs typeface="+mn-lt"/>
              </a:rPr>
              <a:t> the </a:t>
            </a:r>
            <a:r>
              <a:rPr lang="it-IT" sz="1400" dirty="0" err="1">
                <a:effectLst>
                  <a:outerShdw blurRad="38100" dist="38100" dir="2700000" algn="tl">
                    <a:srgbClr val="000000">
                      <a:alpha val="43137"/>
                    </a:srgbClr>
                  </a:outerShdw>
                </a:effectLst>
                <a:ea typeface="+mn-lt"/>
                <a:cs typeface="+mn-lt"/>
              </a:rPr>
              <a:t>butter</a:t>
            </a:r>
            <a:r>
              <a:rPr lang="it-IT" sz="1400" dirty="0">
                <a:effectLst>
                  <a:outerShdw blurRad="38100" dist="38100" dir="2700000" algn="tl">
                    <a:srgbClr val="000000">
                      <a:alpha val="43137"/>
                    </a:srgbClr>
                  </a:outerShdw>
                </a:effectLst>
                <a:ea typeface="+mn-lt"/>
                <a:cs typeface="+mn-lt"/>
              </a:rPr>
              <a:t> and </a:t>
            </a:r>
            <a:r>
              <a:rPr lang="it-IT" sz="1400" dirty="0" err="1">
                <a:effectLst>
                  <a:outerShdw blurRad="38100" dist="38100" dir="2700000" algn="tl">
                    <a:srgbClr val="000000">
                      <a:alpha val="43137"/>
                    </a:srgbClr>
                  </a:outerShdw>
                </a:effectLst>
                <a:ea typeface="+mn-lt"/>
                <a:cs typeface="+mn-lt"/>
              </a:rPr>
              <a:t>add</a:t>
            </a:r>
            <a:r>
              <a:rPr lang="it-IT" sz="1400" dirty="0">
                <a:effectLst>
                  <a:outerShdw blurRad="38100" dist="38100" dir="2700000" algn="tl">
                    <a:srgbClr val="000000">
                      <a:alpha val="43137"/>
                    </a:srgbClr>
                  </a:outerShdw>
                </a:effectLst>
                <a:ea typeface="+mn-lt"/>
                <a:cs typeface="+mn-lt"/>
              </a:rPr>
              <a:t> </a:t>
            </a:r>
            <a:r>
              <a:rPr lang="it-IT" sz="1400" dirty="0" err="1">
                <a:effectLst>
                  <a:outerShdw blurRad="38100" dist="38100" dir="2700000" algn="tl">
                    <a:srgbClr val="000000">
                      <a:alpha val="43137"/>
                    </a:srgbClr>
                  </a:outerShdw>
                </a:effectLst>
                <a:ea typeface="+mn-lt"/>
                <a:cs typeface="+mn-lt"/>
              </a:rPr>
              <a:t>it</a:t>
            </a:r>
            <a:r>
              <a:rPr lang="it-IT" sz="1400" dirty="0">
                <a:effectLst>
                  <a:outerShdw blurRad="38100" dist="38100" dir="2700000" algn="tl">
                    <a:srgbClr val="000000">
                      <a:alpha val="43137"/>
                    </a:srgbClr>
                  </a:outerShdw>
                </a:effectLst>
                <a:ea typeface="+mn-lt"/>
                <a:cs typeface="+mn-lt"/>
              </a:rPr>
              <a:t> on the </a:t>
            </a:r>
            <a:r>
              <a:rPr lang="it-IT" sz="1400" dirty="0" err="1">
                <a:effectLst>
                  <a:outerShdw blurRad="38100" dist="38100" dir="2700000" algn="tl">
                    <a:srgbClr val="000000">
                      <a:alpha val="43137"/>
                    </a:srgbClr>
                  </a:outerShdw>
                </a:effectLst>
                <a:ea typeface="+mn-lt"/>
                <a:cs typeface="+mn-lt"/>
              </a:rPr>
              <a:t>baklava</a:t>
            </a:r>
            <a:r>
              <a:rPr lang="it-IT" sz="1400" dirty="0">
                <a:effectLst>
                  <a:outerShdw blurRad="38100" dist="38100" dir="2700000" algn="tl">
                    <a:srgbClr val="000000">
                      <a:alpha val="43137"/>
                    </a:srgbClr>
                  </a:outerShdw>
                </a:effectLst>
                <a:ea typeface="+mn-lt"/>
                <a:cs typeface="+mn-lt"/>
              </a:rPr>
              <a:t> and </a:t>
            </a:r>
            <a:r>
              <a:rPr lang="it-IT" sz="1400" dirty="0" err="1">
                <a:effectLst>
                  <a:outerShdw blurRad="38100" dist="38100" dir="2700000" algn="tl">
                    <a:srgbClr val="000000">
                      <a:alpha val="43137"/>
                    </a:srgbClr>
                  </a:outerShdw>
                </a:effectLst>
                <a:ea typeface="+mn-lt"/>
                <a:cs typeface="+mn-lt"/>
              </a:rPr>
              <a:t>bake</a:t>
            </a:r>
            <a:r>
              <a:rPr lang="it-IT" sz="1400" dirty="0">
                <a:effectLst>
                  <a:outerShdw blurRad="38100" dist="38100" dir="2700000" algn="tl">
                    <a:srgbClr val="000000">
                      <a:alpha val="43137"/>
                    </a:srgbClr>
                  </a:outerShdw>
                </a:effectLst>
                <a:ea typeface="+mn-lt"/>
                <a:cs typeface="+mn-lt"/>
              </a:rPr>
              <a:t> </a:t>
            </a:r>
            <a:r>
              <a:rPr lang="it-IT" sz="1400" dirty="0" err="1">
                <a:effectLst>
                  <a:outerShdw blurRad="38100" dist="38100" dir="2700000" algn="tl">
                    <a:srgbClr val="000000">
                      <a:alpha val="43137"/>
                    </a:srgbClr>
                  </a:outerShdw>
                </a:effectLst>
                <a:ea typeface="+mn-lt"/>
                <a:cs typeface="+mn-lt"/>
              </a:rPr>
              <a:t>it</a:t>
            </a:r>
            <a:r>
              <a:rPr lang="it-IT" sz="1400" dirty="0">
                <a:effectLst>
                  <a:outerShdw blurRad="38100" dist="38100" dir="2700000" algn="tl">
                    <a:srgbClr val="000000">
                      <a:alpha val="43137"/>
                    </a:srgbClr>
                  </a:outerShdw>
                </a:effectLst>
                <a:ea typeface="+mn-lt"/>
                <a:cs typeface="+mn-lt"/>
              </a:rPr>
              <a:t> 180 degree </a:t>
            </a:r>
            <a:r>
              <a:rPr lang="it-IT" sz="1400" dirty="0" err="1">
                <a:effectLst>
                  <a:outerShdw blurRad="38100" dist="38100" dir="2700000" algn="tl">
                    <a:srgbClr val="000000">
                      <a:alpha val="43137"/>
                    </a:srgbClr>
                  </a:outerShdw>
                </a:effectLst>
                <a:ea typeface="+mn-lt"/>
                <a:cs typeface="+mn-lt"/>
              </a:rPr>
              <a:t>oven</a:t>
            </a:r>
            <a:r>
              <a:rPr lang="it-IT" sz="1400" dirty="0">
                <a:effectLst>
                  <a:outerShdw blurRad="38100" dist="38100" dir="2700000" algn="tl">
                    <a:srgbClr val="000000">
                      <a:alpha val="43137"/>
                    </a:srgbClr>
                  </a:outerShdw>
                </a:effectLst>
                <a:ea typeface="+mn-lt"/>
                <a:cs typeface="+mn-lt"/>
              </a:rPr>
              <a:t> for 1 hour. Put the 3 glasses of sugar and 3,5 glasses of water in a </a:t>
            </a:r>
            <a:r>
              <a:rPr lang="it-IT" sz="1400" dirty="0" err="1">
                <a:effectLst>
                  <a:outerShdw blurRad="38100" dist="38100" dir="2700000" algn="tl">
                    <a:srgbClr val="000000">
                      <a:alpha val="43137"/>
                    </a:srgbClr>
                  </a:outerShdw>
                </a:effectLst>
                <a:ea typeface="+mn-lt"/>
                <a:cs typeface="+mn-lt"/>
              </a:rPr>
              <a:t>pot</a:t>
            </a:r>
            <a:r>
              <a:rPr lang="it-IT" sz="1400" dirty="0">
                <a:effectLst>
                  <a:outerShdw blurRad="38100" dist="38100" dir="2700000" algn="tl">
                    <a:srgbClr val="000000">
                      <a:alpha val="43137"/>
                    </a:srgbClr>
                  </a:outerShdw>
                </a:effectLst>
                <a:ea typeface="+mn-lt"/>
                <a:cs typeface="+mn-lt"/>
              </a:rPr>
              <a:t> and </a:t>
            </a:r>
            <a:r>
              <a:rPr lang="it-IT" sz="1400" dirty="0" err="1">
                <a:effectLst>
                  <a:outerShdw blurRad="38100" dist="38100" dir="2700000" algn="tl">
                    <a:srgbClr val="000000">
                      <a:alpha val="43137"/>
                    </a:srgbClr>
                  </a:outerShdw>
                </a:effectLst>
                <a:ea typeface="+mn-lt"/>
                <a:cs typeface="+mn-lt"/>
              </a:rPr>
              <a:t>boil</a:t>
            </a:r>
            <a:r>
              <a:rPr lang="it-IT" sz="1400" dirty="0">
                <a:effectLst>
                  <a:outerShdw blurRad="38100" dist="38100" dir="2700000" algn="tl">
                    <a:srgbClr val="000000">
                      <a:alpha val="43137"/>
                    </a:srgbClr>
                  </a:outerShdw>
                </a:effectLst>
                <a:ea typeface="+mn-lt"/>
                <a:cs typeface="+mn-lt"/>
              </a:rPr>
              <a:t> </a:t>
            </a:r>
            <a:r>
              <a:rPr lang="it-IT" sz="1400" dirty="0" err="1">
                <a:effectLst>
                  <a:outerShdw blurRad="38100" dist="38100" dir="2700000" algn="tl">
                    <a:srgbClr val="000000">
                      <a:alpha val="43137"/>
                    </a:srgbClr>
                  </a:outerShdw>
                </a:effectLst>
                <a:ea typeface="+mn-lt"/>
                <a:cs typeface="+mn-lt"/>
              </a:rPr>
              <a:t>it</a:t>
            </a:r>
            <a:r>
              <a:rPr lang="it-IT" sz="1400" dirty="0">
                <a:effectLst>
                  <a:outerShdw blurRad="38100" dist="38100" dir="2700000" algn="tl">
                    <a:srgbClr val="000000">
                      <a:alpha val="43137"/>
                    </a:srgbClr>
                  </a:outerShdw>
                </a:effectLst>
                <a:ea typeface="+mn-lt"/>
                <a:cs typeface="+mn-lt"/>
              </a:rPr>
              <a:t> for 15 minutes. Pour the </a:t>
            </a:r>
            <a:r>
              <a:rPr lang="it-IT" sz="1400" dirty="0" err="1">
                <a:effectLst>
                  <a:outerShdw blurRad="38100" dist="38100" dir="2700000" algn="tl">
                    <a:srgbClr val="000000">
                      <a:alpha val="43137"/>
                    </a:srgbClr>
                  </a:outerShdw>
                </a:effectLst>
                <a:ea typeface="+mn-lt"/>
                <a:cs typeface="+mn-lt"/>
              </a:rPr>
              <a:t>syrup</a:t>
            </a:r>
            <a:r>
              <a:rPr lang="it-IT" sz="1400" dirty="0">
                <a:effectLst>
                  <a:outerShdw blurRad="38100" dist="38100" dir="2700000" algn="tl">
                    <a:srgbClr val="000000">
                      <a:alpha val="43137"/>
                    </a:srgbClr>
                  </a:outerShdw>
                </a:effectLst>
                <a:ea typeface="+mn-lt"/>
                <a:cs typeface="+mn-lt"/>
              </a:rPr>
              <a:t> on the </a:t>
            </a:r>
            <a:r>
              <a:rPr lang="it-IT" sz="1400" dirty="0" err="1">
                <a:effectLst>
                  <a:outerShdw blurRad="38100" dist="38100" dir="2700000" algn="tl">
                    <a:srgbClr val="000000">
                      <a:alpha val="43137"/>
                    </a:srgbClr>
                  </a:outerShdw>
                </a:effectLst>
                <a:ea typeface="+mn-lt"/>
                <a:cs typeface="+mn-lt"/>
              </a:rPr>
              <a:t>baklava</a:t>
            </a:r>
            <a:r>
              <a:rPr lang="it-IT" sz="1400" dirty="0">
                <a:effectLst>
                  <a:outerShdw blurRad="38100" dist="38100" dir="2700000" algn="tl">
                    <a:srgbClr val="000000">
                      <a:alpha val="43137"/>
                    </a:srgbClr>
                  </a:outerShdw>
                </a:effectLst>
                <a:ea typeface="+mn-lt"/>
                <a:cs typeface="+mn-lt"/>
              </a:rPr>
              <a:t> after </a:t>
            </a:r>
            <a:r>
              <a:rPr lang="it-IT" sz="1400" dirty="0" err="1">
                <a:effectLst>
                  <a:outerShdw blurRad="38100" dist="38100" dir="2700000" algn="tl">
                    <a:srgbClr val="000000">
                      <a:alpha val="43137"/>
                    </a:srgbClr>
                  </a:outerShdw>
                </a:effectLst>
                <a:ea typeface="+mn-lt"/>
                <a:cs typeface="+mn-lt"/>
              </a:rPr>
              <a:t>it's</a:t>
            </a:r>
            <a:r>
              <a:rPr lang="it-IT" sz="1400" dirty="0">
                <a:effectLst>
                  <a:outerShdw blurRad="38100" dist="38100" dir="2700000" algn="tl">
                    <a:srgbClr val="000000">
                      <a:alpha val="43137"/>
                    </a:srgbClr>
                  </a:outerShdw>
                </a:effectLst>
                <a:ea typeface="+mn-lt"/>
                <a:cs typeface="+mn-lt"/>
              </a:rPr>
              <a:t> </a:t>
            </a:r>
            <a:r>
              <a:rPr lang="it-IT" sz="1400" dirty="0" err="1">
                <a:effectLst>
                  <a:outerShdw blurRad="38100" dist="38100" dir="2700000" algn="tl">
                    <a:srgbClr val="000000">
                      <a:alpha val="43137"/>
                    </a:srgbClr>
                  </a:outerShdw>
                </a:effectLst>
                <a:ea typeface="+mn-lt"/>
                <a:cs typeface="+mn-lt"/>
              </a:rPr>
              <a:t>cooked</a:t>
            </a:r>
            <a:endParaRPr lang="tr-TR" sz="1400" dirty="0" err="1"/>
          </a:p>
        </p:txBody>
      </p:sp>
      <p:sp>
        <p:nvSpPr>
          <p:cNvPr id="23" name="CasellaDiTesto 8"/>
          <p:cNvSpPr txBox="1"/>
          <p:nvPr/>
        </p:nvSpPr>
        <p:spPr>
          <a:xfrm>
            <a:off x="4949646" y="5720809"/>
            <a:ext cx="2916000" cy="5232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2800" b="1" err="1">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rPr>
              <a:t>Healtier</a:t>
            </a:r>
            <a:r>
              <a:rPr lang="it-IT" sz="2800" b="1">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rPr>
              <a:t> Version</a:t>
            </a:r>
            <a:endParaRPr lang="it-IT" sz="2800" b="1">
              <a:effectLst>
                <a:outerShdw blurRad="38100" dist="38100" dir="2700000" algn="tl">
                  <a:srgbClr val="000000">
                    <a:alpha val="43137"/>
                  </a:srgbClr>
                </a:outerShdw>
              </a:effectLst>
              <a:ea typeface="MS Mincho" pitchFamily="49" charset="-128"/>
              <a:cs typeface="Arial" charset="0"/>
            </a:endParaRPr>
          </a:p>
        </p:txBody>
      </p:sp>
      <p:sp>
        <p:nvSpPr>
          <p:cNvPr id="24" name="CasellaDiTesto 8"/>
          <p:cNvSpPr txBox="1"/>
          <p:nvPr/>
        </p:nvSpPr>
        <p:spPr>
          <a:xfrm>
            <a:off x="4972659" y="6185421"/>
            <a:ext cx="2980737" cy="3385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r>
              <a:rPr lang="it-IT" sz="1600" b="1" dirty="0">
                <a:solidFill>
                  <a:schemeClr val="tx1"/>
                </a:solidFill>
                <a:effectLst>
                  <a:outerShdw blurRad="38100" dist="38100" dir="2700000" algn="tl">
                    <a:srgbClr val="000000">
                      <a:alpha val="43137"/>
                    </a:srgbClr>
                  </a:outerShdw>
                </a:effectLst>
                <a:latin typeface="Bradley Hand ITC"/>
                <a:ea typeface="MS Mincho"/>
                <a:cs typeface="Arial"/>
              </a:rPr>
              <a:t>Wash the </a:t>
            </a:r>
            <a:r>
              <a:rPr lang="it-IT" sz="1600" b="1" dirty="0" err="1">
                <a:solidFill>
                  <a:schemeClr val="tx1"/>
                </a:solidFill>
                <a:effectLst>
                  <a:outerShdw blurRad="38100" dist="38100" dir="2700000" algn="tl">
                    <a:srgbClr val="000000">
                      <a:alpha val="43137"/>
                    </a:srgbClr>
                  </a:outerShdw>
                </a:effectLst>
                <a:latin typeface="Bradley Hand ITC"/>
                <a:ea typeface="MS Mincho"/>
                <a:cs typeface="Arial"/>
              </a:rPr>
              <a:t>eggplants</a:t>
            </a:r>
            <a:r>
              <a:rPr lang="it-IT" sz="1600" b="1" dirty="0">
                <a:solidFill>
                  <a:schemeClr val="tx1"/>
                </a:solidFill>
                <a:effectLst>
                  <a:outerShdw blurRad="38100" dist="38100" dir="2700000" algn="tl">
                    <a:srgbClr val="000000">
                      <a:alpha val="43137"/>
                    </a:srgbClr>
                  </a:outerShdw>
                </a:effectLst>
                <a:latin typeface="Bradley Hand ITC"/>
                <a:ea typeface="MS Mincho"/>
                <a:cs typeface="Arial"/>
              </a:rPr>
              <a:t> and</a:t>
            </a:r>
            <a:endParaRPr lang="it-IT" sz="1600" b="1" dirty="0">
              <a:latin typeface="Bradley Hand ITC"/>
              <a:ea typeface="MS Mincho"/>
              <a:cs typeface="Arial"/>
            </a:endParaRPr>
          </a:p>
        </p:txBody>
      </p:sp>
      <p:pic>
        <p:nvPicPr>
          <p:cNvPr id="2" name="Resim 3" descr="yiyecek, parça, dilim, kapat içeren bir resim&#10;&#10;Açıklama otomatik olarak oluşturuldu">
            <a:extLst>
              <a:ext uri="{FF2B5EF4-FFF2-40B4-BE49-F238E27FC236}">
                <a16:creationId xmlns="" xmlns:a16="http://schemas.microsoft.com/office/drawing/2014/main" id="{1C44B389-BC84-E9A4-0572-FCF107929D60}"/>
              </a:ext>
            </a:extLst>
          </p:cNvPr>
          <p:cNvPicPr>
            <a:picLocks noChangeAspect="1"/>
          </p:cNvPicPr>
          <p:nvPr/>
        </p:nvPicPr>
        <p:blipFill>
          <a:blip r:embed="rId5"/>
          <a:stretch>
            <a:fillRect/>
          </a:stretch>
        </p:blipFill>
        <p:spPr>
          <a:xfrm rot="19680000">
            <a:off x="1911660" y="872079"/>
            <a:ext cx="2026559" cy="1531258"/>
          </a:xfrm>
          <a:prstGeom prst="rect">
            <a:avLst/>
          </a:prstGeom>
        </p:spPr>
      </p:pic>
    </p:spTree>
    <p:extLst>
      <p:ext uri="{BB962C8B-B14F-4D97-AF65-F5344CB8AC3E}">
        <p14:creationId xmlns:p14="http://schemas.microsoft.com/office/powerpoint/2010/main" val="387096228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800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ppt_w</p:attrName>
                                        </p:attrNameLst>
                                      </p:cBhvr>
                                      <p:tavLst>
                                        <p:tav tm="0">
                                          <p:val>
                                            <p:fltVal val="0"/>
                                          </p:val>
                                        </p:tav>
                                        <p:tav tm="100000">
                                          <p:val>
                                            <p:strVal val="#ppt_w"/>
                                          </p:val>
                                        </p:tav>
                                      </p:tavLst>
                                    </p:anim>
                                    <p:anim calcmode="lin" valueType="num">
                                      <p:cBhvr>
                                        <p:cTn id="8" dur="2000" fill="hold"/>
                                        <p:tgtEl>
                                          <p:spTgt spid="11"/>
                                        </p:tgtEl>
                                        <p:attrNameLst>
                                          <p:attrName>ppt_h</p:attrName>
                                        </p:attrNameLst>
                                      </p:cBhvr>
                                      <p:tavLst>
                                        <p:tav tm="0">
                                          <p:val>
                                            <p:fltVal val="0"/>
                                          </p:val>
                                        </p:tav>
                                        <p:tav tm="100000">
                                          <p:val>
                                            <p:strVal val="#ppt_h"/>
                                          </p:val>
                                        </p:tav>
                                      </p:tavLst>
                                    </p:anim>
                                    <p:animEffect transition="in" filter="fade">
                                      <p:cBhvr>
                                        <p:cTn id="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Moleskine_ruled_notebook,_inside_view.jpg"/>
          <p:cNvPicPr>
            <a:picLocks noGrp="1" noChangeAspect="1"/>
          </p:cNvPicPr>
          <p:nvPr>
            <p:ph idx="1"/>
          </p:nvPr>
        </p:nvPicPr>
        <p:blipFill>
          <a:blip r:embed="rId3" cstate="print"/>
          <a:stretch>
            <a:fillRect/>
          </a:stretch>
        </p:blipFill>
        <p:spPr>
          <a:xfrm>
            <a:off x="14095" y="0"/>
            <a:ext cx="9143999" cy="6858000"/>
          </a:xfrm>
          <a:prstGeom prst="rect">
            <a:avLst/>
          </a:prstGeom>
          <a:ln>
            <a:noFill/>
          </a:ln>
          <a:effectLst>
            <a:outerShdw blurRad="292100" dist="139700" dir="2700000" algn="tl" rotWithShape="0">
              <a:srgbClr val="333333">
                <a:alpha val="65000"/>
              </a:srgbClr>
            </a:outerShdw>
          </a:effectLst>
        </p:spPr>
      </p:pic>
      <p:sp>
        <p:nvSpPr>
          <p:cNvPr id="14" name="TextBox 13"/>
          <p:cNvSpPr txBox="1"/>
          <p:nvPr/>
        </p:nvSpPr>
        <p:spPr>
          <a:xfrm>
            <a:off x="285720" y="6237312"/>
            <a:ext cx="541864" cy="369332"/>
          </a:xfrm>
          <a:prstGeom prst="rect">
            <a:avLst/>
          </a:prstGeom>
          <a:solidFill>
            <a:schemeClr val="bg1"/>
          </a:solidFill>
        </p:spPr>
        <p:txBody>
          <a:bodyPr wrap="square" rtlCol="0">
            <a:spAutoFit/>
          </a:bodyPr>
          <a:lstStyle/>
          <a:p>
            <a:r>
              <a:rPr lang="it-IT" b="1">
                <a:latin typeface="Bradley Hand ITC" pitchFamily="66" charset="0"/>
              </a:rPr>
              <a:t>17</a:t>
            </a:r>
            <a:endParaRPr lang="en-US" b="1">
              <a:latin typeface="Bradley Hand ITC" pitchFamily="66" charset="0"/>
            </a:endParaRPr>
          </a:p>
        </p:txBody>
      </p:sp>
      <p:sp>
        <p:nvSpPr>
          <p:cNvPr id="15" name="TextBox 14"/>
          <p:cNvSpPr txBox="1"/>
          <p:nvPr/>
        </p:nvSpPr>
        <p:spPr>
          <a:xfrm>
            <a:off x="8460432" y="6286520"/>
            <a:ext cx="469286" cy="369332"/>
          </a:xfrm>
          <a:prstGeom prst="rect">
            <a:avLst/>
          </a:prstGeom>
          <a:solidFill>
            <a:schemeClr val="bg1"/>
          </a:solidFill>
        </p:spPr>
        <p:txBody>
          <a:bodyPr wrap="square" rtlCol="0">
            <a:spAutoFit/>
          </a:bodyPr>
          <a:lstStyle/>
          <a:p>
            <a:r>
              <a:rPr lang="it-IT" b="1">
                <a:latin typeface="Bradley Hand ITC" pitchFamily="66" charset="0"/>
              </a:rPr>
              <a:t>18</a:t>
            </a:r>
            <a:endParaRPr lang="en-US" b="1">
              <a:latin typeface="Bradley Hand ITC" pitchFamily="66" charset="0"/>
            </a:endParaRPr>
          </a:p>
        </p:txBody>
      </p:sp>
      <p:sp>
        <p:nvSpPr>
          <p:cNvPr id="19" name="TextBox 18"/>
          <p:cNvSpPr txBox="1"/>
          <p:nvPr/>
        </p:nvSpPr>
        <p:spPr>
          <a:xfrm rot="19775239">
            <a:off x="687653" y="1210613"/>
            <a:ext cx="1800064" cy="369332"/>
          </a:xfrm>
          <a:prstGeom prst="rect">
            <a:avLst/>
          </a:prstGeom>
          <a:noFill/>
        </p:spPr>
        <p:txBody>
          <a:bodyPr wrap="square" rtlCol="0">
            <a:spAutoFit/>
          </a:bodyPr>
          <a:lstStyle/>
          <a:p>
            <a:pPr algn="ctr"/>
            <a:r>
              <a:rPr lang="it-IT"/>
              <a:t>                  </a:t>
            </a:r>
            <a:endParaRPr lang="en-US" sz="4400" b="1">
              <a:solidFill>
                <a:schemeClr val="tx1">
                  <a:lumMod val="95000"/>
                  <a:lumOff val="5000"/>
                </a:schemeClr>
              </a:solidFill>
              <a:latin typeface="Bradley Hand ITC" pitchFamily="66" charset="0"/>
            </a:endParaRPr>
          </a:p>
        </p:txBody>
      </p:sp>
      <p:pic>
        <p:nvPicPr>
          <p:cNvPr id="10" name="Picture 3" descr="C:\Users\t-giulig\AppData\Local\Microsoft\Windows\Temporary Internet Files\Content.IE5\P3Z0QIQX\MCj04338380000[1].png"/>
          <p:cNvPicPr>
            <a:picLocks noChangeAspect="1" noChangeArrowheads="1"/>
          </p:cNvPicPr>
          <p:nvPr/>
        </p:nvPicPr>
        <p:blipFill>
          <a:blip r:embed="rId4" cstate="print"/>
          <a:srcRect/>
          <a:stretch>
            <a:fillRect/>
          </a:stretch>
        </p:blipFill>
        <p:spPr bwMode="auto">
          <a:xfrm rot="19593846">
            <a:off x="233586" y="-7084"/>
            <a:ext cx="2230554" cy="2230554"/>
          </a:xfrm>
          <a:prstGeom prst="rect">
            <a:avLst/>
          </a:prstGeom>
          <a:noFill/>
        </p:spPr>
      </p:pic>
      <p:sp>
        <p:nvSpPr>
          <p:cNvPr id="11" name="TextBox 10"/>
          <p:cNvSpPr txBox="1"/>
          <p:nvPr/>
        </p:nvSpPr>
        <p:spPr>
          <a:xfrm rot="19490358">
            <a:off x="401149" y="751050"/>
            <a:ext cx="1651414" cy="707886"/>
          </a:xfrm>
          <a:prstGeom prst="rect">
            <a:avLst/>
          </a:prstGeom>
          <a:noFill/>
        </p:spPr>
        <p:txBody>
          <a:bodyPr wrap="none" lIns="91440" tIns="45720" rIns="91440" bIns="45720" rtlCol="0" anchor="t">
            <a:spAutoFit/>
          </a:bodyPr>
          <a:lstStyle/>
          <a:p>
            <a:pPr algn="ctr"/>
            <a:r>
              <a:rPr lang="it-IT" sz="4000" b="1" dirty="0" err="1">
                <a:effectLst>
                  <a:outerShdw blurRad="38100" dist="38100" dir="2700000" algn="tl">
                    <a:srgbClr val="000000">
                      <a:alpha val="43137"/>
                    </a:srgbClr>
                  </a:outerShdw>
                </a:effectLst>
                <a:latin typeface="Bradley Hand ITC"/>
                <a:ea typeface="MS Mincho"/>
                <a:cs typeface="Arial"/>
              </a:rPr>
              <a:t>Sutlac</a:t>
            </a:r>
            <a:endParaRPr lang="it-IT" sz="4000" b="1" dirty="0" err="1">
              <a:latin typeface="Bradley Hand ITC"/>
              <a:ea typeface="MS Mincho"/>
              <a:cs typeface="Arial"/>
            </a:endParaRPr>
          </a:p>
        </p:txBody>
      </p:sp>
      <p:sp>
        <p:nvSpPr>
          <p:cNvPr id="18" name="CasellaDiTesto 8"/>
          <p:cNvSpPr txBox="1"/>
          <p:nvPr/>
        </p:nvSpPr>
        <p:spPr>
          <a:xfrm>
            <a:off x="561011" y="3690908"/>
            <a:ext cx="3980895" cy="206210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r>
              <a:rPr lang="it-IT" sz="1600" b="1" dirty="0">
                <a:effectLst>
                  <a:outerShdw blurRad="38100" dist="38100" dir="2700000" algn="tl">
                    <a:srgbClr val="000000">
                      <a:alpha val="43137"/>
                    </a:srgbClr>
                  </a:outerShdw>
                </a:effectLst>
                <a:latin typeface="Bradley Hand ITC"/>
                <a:ea typeface="+mn-lt"/>
                <a:cs typeface="+mn-lt"/>
              </a:rPr>
              <a:t>1 </a:t>
            </a:r>
            <a:r>
              <a:rPr lang="it-IT" sz="1600" b="1" dirty="0" err="1">
                <a:effectLst>
                  <a:outerShdw blurRad="38100" dist="38100" dir="2700000" algn="tl">
                    <a:srgbClr val="000000">
                      <a:alpha val="43137"/>
                    </a:srgbClr>
                  </a:outerShdw>
                </a:effectLst>
                <a:latin typeface="Bradley Hand ITC"/>
                <a:ea typeface="+mn-lt"/>
                <a:cs typeface="+mn-lt"/>
              </a:rPr>
              <a:t>liter</a:t>
            </a:r>
            <a:r>
              <a:rPr lang="it-IT" sz="1600" b="1" dirty="0">
                <a:effectLst>
                  <a:outerShdw blurRad="38100" dist="38100" dir="2700000" algn="tl">
                    <a:srgbClr val="000000">
                      <a:alpha val="43137"/>
                    </a:srgbClr>
                  </a:outerShdw>
                </a:effectLst>
                <a:latin typeface="Bradley Hand ITC"/>
                <a:ea typeface="+mn-lt"/>
                <a:cs typeface="+mn-lt"/>
              </a:rPr>
              <a:t> </a:t>
            </a:r>
            <a:r>
              <a:rPr lang="it-IT" sz="1600" b="1" dirty="0" err="1">
                <a:effectLst>
                  <a:outerShdw blurRad="38100" dist="38100" dir="2700000" algn="tl">
                    <a:srgbClr val="000000">
                      <a:alpha val="43137"/>
                    </a:srgbClr>
                  </a:outerShdw>
                </a:effectLst>
                <a:latin typeface="Bradley Hand ITC"/>
                <a:ea typeface="+mn-lt"/>
                <a:cs typeface="+mn-lt"/>
              </a:rPr>
              <a:t>milk</a:t>
            </a:r>
            <a:r>
              <a:rPr lang="it-IT" sz="1600" b="1" dirty="0">
                <a:effectLst>
                  <a:outerShdw blurRad="38100" dist="38100" dir="2700000" algn="tl">
                    <a:srgbClr val="000000">
                      <a:alpha val="43137"/>
                    </a:srgbClr>
                  </a:outerShdw>
                </a:effectLst>
                <a:latin typeface="Bradley Hand ITC"/>
                <a:ea typeface="+mn-lt"/>
                <a:cs typeface="+mn-lt"/>
              </a:rPr>
              <a:t> </a:t>
            </a:r>
            <a:endParaRPr lang="tr-TR" b="1">
              <a:effectLst>
                <a:outerShdw blurRad="38100" dist="38100" dir="2700000" algn="tl">
                  <a:srgbClr val="000000">
                    <a:alpha val="43137"/>
                  </a:srgbClr>
                </a:outerShdw>
              </a:effectLst>
              <a:latin typeface="Bradley Hand ITC"/>
              <a:ea typeface="+mn-lt"/>
              <a:cs typeface="+mn-lt"/>
            </a:endParaRPr>
          </a:p>
          <a:p>
            <a:r>
              <a:rPr lang="it-IT" sz="1600" b="1" dirty="0">
                <a:effectLst>
                  <a:outerShdw blurRad="38100" dist="38100" dir="2700000" algn="tl">
                    <a:srgbClr val="000000">
                      <a:alpha val="43137"/>
                    </a:srgbClr>
                  </a:outerShdw>
                </a:effectLst>
                <a:latin typeface="Bradley Hand ITC"/>
                <a:ea typeface="+mn-lt"/>
                <a:cs typeface="+mn-lt"/>
              </a:rPr>
              <a:t>1 glass </a:t>
            </a:r>
            <a:r>
              <a:rPr lang="it-IT" sz="1600" b="1" dirty="0" err="1">
                <a:effectLst>
                  <a:outerShdw blurRad="38100" dist="38100" dir="2700000" algn="tl">
                    <a:srgbClr val="000000">
                      <a:alpha val="43137"/>
                    </a:srgbClr>
                  </a:outerShdw>
                </a:effectLst>
                <a:latin typeface="Bradley Hand ITC"/>
                <a:ea typeface="+mn-lt"/>
                <a:cs typeface="+mn-lt"/>
              </a:rPr>
              <a:t>granulated</a:t>
            </a:r>
            <a:r>
              <a:rPr lang="it-IT" sz="1600" b="1" dirty="0">
                <a:effectLst>
                  <a:outerShdw blurRad="38100" dist="38100" dir="2700000" algn="tl">
                    <a:srgbClr val="000000">
                      <a:alpha val="43137"/>
                    </a:srgbClr>
                  </a:outerShdw>
                </a:effectLst>
                <a:latin typeface="Bradley Hand ITC"/>
                <a:ea typeface="+mn-lt"/>
                <a:cs typeface="+mn-lt"/>
              </a:rPr>
              <a:t> Sugar </a:t>
            </a:r>
            <a:endParaRPr lang="tr-TR" b="1">
              <a:effectLst>
                <a:outerShdw blurRad="38100" dist="38100" dir="2700000" algn="tl">
                  <a:srgbClr val="000000">
                    <a:alpha val="43137"/>
                  </a:srgbClr>
                </a:outerShdw>
              </a:effectLst>
              <a:latin typeface="Bradley Hand ITC"/>
              <a:ea typeface="+mn-lt"/>
              <a:cs typeface="+mn-lt"/>
            </a:endParaRPr>
          </a:p>
          <a:p>
            <a:r>
              <a:rPr lang="it-IT" sz="1600" b="1" dirty="0">
                <a:effectLst>
                  <a:outerShdw blurRad="38100" dist="38100" dir="2700000" algn="tl">
                    <a:srgbClr val="000000">
                      <a:alpha val="43137"/>
                    </a:srgbClr>
                  </a:outerShdw>
                </a:effectLst>
                <a:latin typeface="Bradley Hand ITC"/>
                <a:ea typeface="+mn-lt"/>
                <a:cs typeface="+mn-lt"/>
              </a:rPr>
              <a:t>3 </a:t>
            </a:r>
            <a:r>
              <a:rPr lang="it-IT" sz="1600" b="1" dirty="0" err="1">
                <a:effectLst>
                  <a:outerShdw blurRad="38100" dist="38100" dir="2700000" algn="tl">
                    <a:srgbClr val="000000">
                      <a:alpha val="43137"/>
                    </a:srgbClr>
                  </a:outerShdw>
                </a:effectLst>
                <a:latin typeface="Bradley Hand ITC"/>
                <a:ea typeface="+mn-lt"/>
                <a:cs typeface="+mn-lt"/>
              </a:rPr>
              <a:t>tablespoons</a:t>
            </a:r>
            <a:r>
              <a:rPr lang="it-IT" sz="1600" b="1" dirty="0">
                <a:effectLst>
                  <a:outerShdw blurRad="38100" dist="38100" dir="2700000" algn="tl">
                    <a:srgbClr val="000000">
                      <a:alpha val="43137"/>
                    </a:srgbClr>
                  </a:outerShdw>
                </a:effectLst>
                <a:latin typeface="Bradley Hand ITC"/>
                <a:ea typeface="+mn-lt"/>
                <a:cs typeface="+mn-lt"/>
              </a:rPr>
              <a:t> </a:t>
            </a:r>
            <a:r>
              <a:rPr lang="it-IT" sz="1600" b="1" dirty="0" err="1">
                <a:effectLst>
                  <a:outerShdw blurRad="38100" dist="38100" dir="2700000" algn="tl">
                    <a:srgbClr val="000000">
                      <a:alpha val="43137"/>
                    </a:srgbClr>
                  </a:outerShdw>
                </a:effectLst>
                <a:latin typeface="Bradley Hand ITC"/>
                <a:ea typeface="+mn-lt"/>
                <a:cs typeface="+mn-lt"/>
              </a:rPr>
              <a:t>wheat</a:t>
            </a:r>
            <a:r>
              <a:rPr lang="it-IT" sz="1600" b="1" dirty="0">
                <a:effectLst>
                  <a:outerShdw blurRad="38100" dist="38100" dir="2700000" algn="tl">
                    <a:srgbClr val="000000">
                      <a:alpha val="43137"/>
                    </a:srgbClr>
                  </a:outerShdw>
                </a:effectLst>
                <a:latin typeface="Bradley Hand ITC"/>
                <a:ea typeface="+mn-lt"/>
                <a:cs typeface="+mn-lt"/>
              </a:rPr>
              <a:t> </a:t>
            </a:r>
            <a:r>
              <a:rPr lang="it-IT" sz="1600" b="1" dirty="0" err="1">
                <a:effectLst>
                  <a:outerShdw blurRad="38100" dist="38100" dir="2700000" algn="tl">
                    <a:srgbClr val="000000">
                      <a:alpha val="43137"/>
                    </a:srgbClr>
                  </a:outerShdw>
                </a:effectLst>
                <a:latin typeface="Bradley Hand ITC"/>
                <a:ea typeface="+mn-lt"/>
                <a:cs typeface="+mn-lt"/>
              </a:rPr>
              <a:t>starch</a:t>
            </a:r>
            <a:r>
              <a:rPr lang="it-IT" sz="1600" b="1" dirty="0">
                <a:effectLst>
                  <a:outerShdw blurRad="38100" dist="38100" dir="2700000" algn="tl">
                    <a:srgbClr val="000000">
                      <a:alpha val="43137"/>
                    </a:srgbClr>
                  </a:outerShdw>
                </a:effectLst>
                <a:latin typeface="Bradley Hand ITC"/>
                <a:ea typeface="+mn-lt"/>
                <a:cs typeface="+mn-lt"/>
              </a:rPr>
              <a:t> </a:t>
            </a:r>
            <a:endParaRPr lang="tr-TR" b="1">
              <a:effectLst>
                <a:outerShdw blurRad="38100" dist="38100" dir="2700000" algn="tl">
                  <a:srgbClr val="000000">
                    <a:alpha val="43137"/>
                  </a:srgbClr>
                </a:outerShdw>
              </a:effectLst>
              <a:latin typeface="Bradley Hand ITC"/>
              <a:ea typeface="+mn-lt"/>
              <a:cs typeface="+mn-lt"/>
            </a:endParaRPr>
          </a:p>
          <a:p>
            <a:r>
              <a:rPr lang="it-IT" sz="1600" b="1" dirty="0">
                <a:effectLst>
                  <a:outerShdw blurRad="38100" dist="38100" dir="2700000" algn="tl">
                    <a:srgbClr val="000000">
                      <a:alpha val="43137"/>
                    </a:srgbClr>
                  </a:outerShdw>
                </a:effectLst>
                <a:latin typeface="Bradley Hand ITC"/>
                <a:ea typeface="+mn-lt"/>
                <a:cs typeface="+mn-lt"/>
              </a:rPr>
              <a:t>1/2 glass </a:t>
            </a:r>
            <a:r>
              <a:rPr lang="it-IT" sz="1600" b="1" dirty="0" err="1">
                <a:effectLst>
                  <a:outerShdw blurRad="38100" dist="38100" dir="2700000" algn="tl">
                    <a:srgbClr val="000000">
                      <a:alpha val="43137"/>
                    </a:srgbClr>
                  </a:outerShdw>
                </a:effectLst>
                <a:latin typeface="Bradley Hand ITC"/>
                <a:ea typeface="+mn-lt"/>
                <a:cs typeface="+mn-lt"/>
              </a:rPr>
              <a:t>rice</a:t>
            </a:r>
            <a:r>
              <a:rPr lang="it-IT" sz="1600" b="1" dirty="0">
                <a:effectLst>
                  <a:outerShdw blurRad="38100" dist="38100" dir="2700000" algn="tl">
                    <a:srgbClr val="000000">
                      <a:alpha val="43137"/>
                    </a:srgbClr>
                  </a:outerShdw>
                </a:effectLst>
                <a:latin typeface="Bradley Hand ITC"/>
                <a:ea typeface="+mn-lt"/>
                <a:cs typeface="+mn-lt"/>
              </a:rPr>
              <a:t> </a:t>
            </a:r>
            <a:endParaRPr lang="tr-TR" b="1">
              <a:effectLst>
                <a:outerShdw blurRad="38100" dist="38100" dir="2700000" algn="tl">
                  <a:srgbClr val="000000">
                    <a:alpha val="43137"/>
                  </a:srgbClr>
                </a:outerShdw>
              </a:effectLst>
              <a:latin typeface="Bradley Hand ITC"/>
              <a:ea typeface="+mn-lt"/>
              <a:cs typeface="+mn-lt"/>
            </a:endParaRPr>
          </a:p>
          <a:p>
            <a:r>
              <a:rPr lang="it-IT" sz="1600" b="1" dirty="0">
                <a:effectLst>
                  <a:outerShdw blurRad="38100" dist="38100" dir="2700000" algn="tl">
                    <a:srgbClr val="000000">
                      <a:alpha val="43137"/>
                    </a:srgbClr>
                  </a:outerShdw>
                </a:effectLst>
                <a:latin typeface="Bradley Hand ITC"/>
                <a:ea typeface="+mn-lt"/>
                <a:cs typeface="+mn-lt"/>
              </a:rPr>
              <a:t>1 </a:t>
            </a:r>
            <a:r>
              <a:rPr lang="it-IT" sz="1600" b="1" dirty="0" err="1">
                <a:effectLst>
                  <a:outerShdw blurRad="38100" dist="38100" dir="2700000" algn="tl">
                    <a:srgbClr val="000000">
                      <a:alpha val="43137"/>
                    </a:srgbClr>
                  </a:outerShdw>
                </a:effectLst>
                <a:latin typeface="Bradley Hand ITC"/>
                <a:ea typeface="+mn-lt"/>
                <a:cs typeface="+mn-lt"/>
              </a:rPr>
              <a:t>packet</a:t>
            </a:r>
            <a:r>
              <a:rPr lang="it-IT" sz="1600" b="1" dirty="0">
                <a:effectLst>
                  <a:outerShdw blurRad="38100" dist="38100" dir="2700000" algn="tl">
                    <a:srgbClr val="000000">
                      <a:alpha val="43137"/>
                    </a:srgbClr>
                  </a:outerShdw>
                </a:effectLst>
                <a:latin typeface="Bradley Hand ITC"/>
                <a:ea typeface="+mn-lt"/>
                <a:cs typeface="+mn-lt"/>
              </a:rPr>
              <a:t> </a:t>
            </a:r>
            <a:r>
              <a:rPr lang="it-IT" sz="1600" b="1" dirty="0" err="1">
                <a:effectLst>
                  <a:outerShdw blurRad="38100" dist="38100" dir="2700000" algn="tl">
                    <a:srgbClr val="000000">
                      <a:alpha val="43137"/>
                    </a:srgbClr>
                  </a:outerShdw>
                </a:effectLst>
                <a:latin typeface="Bradley Hand ITC"/>
                <a:ea typeface="+mn-lt"/>
                <a:cs typeface="+mn-lt"/>
              </a:rPr>
              <a:t>vanilla</a:t>
            </a:r>
            <a:r>
              <a:rPr lang="it-IT" sz="1600" b="1" dirty="0">
                <a:effectLst>
                  <a:outerShdw blurRad="38100" dist="38100" dir="2700000" algn="tl">
                    <a:srgbClr val="000000">
                      <a:alpha val="43137"/>
                    </a:srgbClr>
                  </a:outerShdw>
                </a:effectLst>
                <a:latin typeface="Bradley Hand ITC"/>
                <a:ea typeface="+mn-lt"/>
                <a:cs typeface="+mn-lt"/>
              </a:rPr>
              <a:t> </a:t>
            </a:r>
            <a:endParaRPr lang="tr-TR" b="1">
              <a:effectLst>
                <a:outerShdw blurRad="38100" dist="38100" dir="2700000" algn="tl">
                  <a:srgbClr val="000000">
                    <a:alpha val="43137"/>
                  </a:srgbClr>
                </a:outerShdw>
              </a:effectLst>
              <a:latin typeface="Bradley Hand ITC"/>
              <a:ea typeface="+mn-lt"/>
              <a:cs typeface="+mn-lt"/>
            </a:endParaRPr>
          </a:p>
          <a:p>
            <a:r>
              <a:rPr lang="it-IT" sz="1600" b="1" dirty="0">
                <a:effectLst>
                  <a:outerShdw blurRad="38100" dist="38100" dir="2700000" algn="tl">
                    <a:srgbClr val="000000">
                      <a:alpha val="43137"/>
                    </a:srgbClr>
                  </a:outerShdw>
                </a:effectLst>
                <a:latin typeface="Bradley Hand ITC"/>
                <a:ea typeface="+mn-lt"/>
                <a:cs typeface="+mn-lt"/>
              </a:rPr>
              <a:t>1/2 glass </a:t>
            </a:r>
            <a:r>
              <a:rPr lang="it-IT" sz="1600" b="1" dirty="0" err="1">
                <a:effectLst>
                  <a:outerShdw blurRad="38100" dist="38100" dir="2700000" algn="tl">
                    <a:srgbClr val="000000">
                      <a:alpha val="43137"/>
                    </a:srgbClr>
                  </a:outerShdw>
                </a:effectLst>
                <a:latin typeface="Bradley Hand ITC"/>
                <a:ea typeface="+mn-lt"/>
                <a:cs typeface="+mn-lt"/>
              </a:rPr>
              <a:t>milk</a:t>
            </a:r>
            <a:r>
              <a:rPr lang="it-IT" sz="1600" b="1" dirty="0">
                <a:effectLst>
                  <a:outerShdw blurRad="38100" dist="38100" dir="2700000" algn="tl">
                    <a:srgbClr val="000000">
                      <a:alpha val="43137"/>
                    </a:srgbClr>
                  </a:outerShdw>
                </a:effectLst>
                <a:latin typeface="Bradley Hand ITC"/>
                <a:ea typeface="+mn-lt"/>
                <a:cs typeface="+mn-lt"/>
              </a:rPr>
              <a:t> to </a:t>
            </a:r>
            <a:r>
              <a:rPr lang="it-IT" sz="1600" b="1" dirty="0" err="1">
                <a:effectLst>
                  <a:outerShdw blurRad="38100" dist="38100" dir="2700000" algn="tl">
                    <a:srgbClr val="000000">
                      <a:alpha val="43137"/>
                    </a:srgbClr>
                  </a:outerShdw>
                </a:effectLst>
                <a:latin typeface="Bradley Hand ITC"/>
                <a:ea typeface="+mn-lt"/>
                <a:cs typeface="+mn-lt"/>
              </a:rPr>
              <a:t>liquefy</a:t>
            </a:r>
            <a:r>
              <a:rPr lang="it-IT" sz="1600" b="1" dirty="0">
                <a:effectLst>
                  <a:outerShdw blurRad="38100" dist="38100" dir="2700000" algn="tl">
                    <a:srgbClr val="000000">
                      <a:alpha val="43137"/>
                    </a:srgbClr>
                  </a:outerShdw>
                </a:effectLst>
                <a:latin typeface="Bradley Hand ITC"/>
                <a:ea typeface="+mn-lt"/>
                <a:cs typeface="+mn-lt"/>
              </a:rPr>
              <a:t> the </a:t>
            </a:r>
            <a:r>
              <a:rPr lang="it-IT" sz="1600" b="1" dirty="0" err="1">
                <a:effectLst>
                  <a:outerShdw blurRad="38100" dist="38100" dir="2700000" algn="tl">
                    <a:srgbClr val="000000">
                      <a:alpha val="43137"/>
                    </a:srgbClr>
                  </a:outerShdw>
                </a:effectLst>
                <a:latin typeface="Bradley Hand ITC"/>
                <a:ea typeface="+mn-lt"/>
                <a:cs typeface="+mn-lt"/>
              </a:rPr>
              <a:t>starch</a:t>
            </a:r>
            <a:r>
              <a:rPr lang="it-IT" sz="1600" b="1" dirty="0">
                <a:effectLst>
                  <a:outerShdw blurRad="38100" dist="38100" dir="2700000" algn="tl">
                    <a:srgbClr val="000000">
                      <a:alpha val="43137"/>
                    </a:srgbClr>
                  </a:outerShdw>
                </a:effectLst>
                <a:latin typeface="Bradley Hand ITC"/>
                <a:ea typeface="+mn-lt"/>
                <a:cs typeface="+mn-lt"/>
              </a:rPr>
              <a:t> </a:t>
            </a:r>
            <a:r>
              <a:rPr lang="it-IT" sz="1600" b="1" dirty="0" err="1">
                <a:effectLst>
                  <a:outerShdw blurRad="38100" dist="38100" dir="2700000" algn="tl">
                    <a:srgbClr val="000000">
                      <a:alpha val="43137"/>
                    </a:srgbClr>
                  </a:outerShdw>
                </a:effectLst>
                <a:latin typeface="Bradley Hand ITC"/>
                <a:ea typeface="+mn-lt"/>
                <a:cs typeface="+mn-lt"/>
              </a:rPr>
              <a:t>consistency</a:t>
            </a:r>
            <a:r>
              <a:rPr lang="it-IT" sz="1600" b="1" dirty="0">
                <a:effectLst>
                  <a:outerShdw blurRad="38100" dist="38100" dir="2700000" algn="tl">
                    <a:srgbClr val="000000">
                      <a:alpha val="43137"/>
                    </a:srgbClr>
                  </a:outerShdw>
                </a:effectLst>
                <a:latin typeface="Bradley Hand ITC"/>
                <a:ea typeface="+mn-lt"/>
                <a:cs typeface="+mn-lt"/>
              </a:rPr>
              <a:t> </a:t>
            </a:r>
            <a:endParaRPr lang="tr-TR" b="1">
              <a:effectLst>
                <a:outerShdw blurRad="38100" dist="38100" dir="2700000" algn="tl">
                  <a:srgbClr val="000000">
                    <a:alpha val="43137"/>
                  </a:srgbClr>
                </a:outerShdw>
              </a:effectLst>
              <a:latin typeface="Bradley Hand ITC"/>
              <a:ea typeface="+mn-lt"/>
              <a:cs typeface="+mn-lt"/>
            </a:endParaRPr>
          </a:p>
          <a:p>
            <a:r>
              <a:rPr lang="it-IT" sz="1600" b="1" dirty="0">
                <a:effectLst>
                  <a:outerShdw blurRad="38100" dist="38100" dir="2700000" algn="tl">
                    <a:srgbClr val="000000">
                      <a:alpha val="43137"/>
                    </a:srgbClr>
                  </a:outerShdw>
                </a:effectLst>
                <a:latin typeface="Bradley Hand ITC"/>
                <a:ea typeface="+mn-lt"/>
                <a:cs typeface="+mn-lt"/>
              </a:rPr>
              <a:t>2 glasses water</a:t>
            </a:r>
            <a:endParaRPr lang="tr-TR" b="1" dirty="0">
              <a:latin typeface="Bradley Hand ITC"/>
              <a:cs typeface="Calibri"/>
            </a:endParaRPr>
          </a:p>
        </p:txBody>
      </p:sp>
      <p:sp>
        <p:nvSpPr>
          <p:cNvPr id="16" name="CasellaDiTesto 8"/>
          <p:cNvSpPr txBox="1"/>
          <p:nvPr/>
        </p:nvSpPr>
        <p:spPr>
          <a:xfrm>
            <a:off x="559914" y="2593462"/>
            <a:ext cx="3015785" cy="76944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r>
              <a:rPr lang="it-IT" sz="4400" b="1" dirty="0" err="1">
                <a:solidFill>
                  <a:srgbClr val="C00000"/>
                </a:solidFill>
                <a:effectLst>
                  <a:outerShdw blurRad="38100" dist="38100" dir="2700000" algn="tl">
                    <a:srgbClr val="000000">
                      <a:alpha val="43137"/>
                    </a:srgbClr>
                  </a:outerShdw>
                </a:effectLst>
                <a:latin typeface="Bradley Hand ITC"/>
                <a:ea typeface="MS Mincho"/>
                <a:cs typeface="Arial"/>
              </a:rPr>
              <a:t>Ingredients</a:t>
            </a:r>
          </a:p>
        </p:txBody>
      </p:sp>
      <p:sp>
        <p:nvSpPr>
          <p:cNvPr id="21" name="CasellaDiTesto 8"/>
          <p:cNvSpPr txBox="1"/>
          <p:nvPr/>
        </p:nvSpPr>
        <p:spPr>
          <a:xfrm>
            <a:off x="4950599" y="132404"/>
            <a:ext cx="3015786" cy="76944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r>
              <a:rPr lang="it-IT" sz="4400" b="1" dirty="0" err="1">
                <a:solidFill>
                  <a:srgbClr val="C00000"/>
                </a:solidFill>
                <a:effectLst>
                  <a:outerShdw blurRad="38100" dist="38100" dir="2700000" algn="tl">
                    <a:srgbClr val="000000">
                      <a:alpha val="43137"/>
                    </a:srgbClr>
                  </a:outerShdw>
                </a:effectLst>
                <a:latin typeface="Bradley Hand ITC"/>
                <a:ea typeface="MS Mincho"/>
                <a:cs typeface="Arial"/>
              </a:rPr>
              <a:t>Preparation</a:t>
            </a:r>
          </a:p>
        </p:txBody>
      </p:sp>
      <p:sp>
        <p:nvSpPr>
          <p:cNvPr id="22" name="CasellaDiTesto 8"/>
          <p:cNvSpPr txBox="1"/>
          <p:nvPr/>
        </p:nvSpPr>
        <p:spPr>
          <a:xfrm>
            <a:off x="4996060" y="5317793"/>
            <a:ext cx="2916000" cy="5232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2800" b="1" err="1">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rPr>
              <a:t>Calories</a:t>
            </a:r>
            <a:r>
              <a:rPr lang="it-IT" sz="2800" b="1">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rPr>
              <a:t>: 80??</a:t>
            </a:r>
            <a:endParaRPr lang="it-IT" sz="2800" b="1">
              <a:effectLst>
                <a:outerShdw blurRad="38100" dist="38100" dir="2700000" algn="tl">
                  <a:srgbClr val="000000">
                    <a:alpha val="43137"/>
                  </a:srgbClr>
                </a:outerShdw>
              </a:effectLst>
              <a:ea typeface="MS Mincho" pitchFamily="49" charset="-128"/>
              <a:cs typeface="Arial" charset="0"/>
            </a:endParaRPr>
          </a:p>
        </p:txBody>
      </p:sp>
      <p:sp>
        <p:nvSpPr>
          <p:cNvPr id="23" name="CasellaDiTesto 8"/>
          <p:cNvSpPr txBox="1"/>
          <p:nvPr/>
        </p:nvSpPr>
        <p:spPr>
          <a:xfrm>
            <a:off x="4948940" y="1016125"/>
            <a:ext cx="3180308" cy="418576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r>
              <a:rPr lang="it-IT" sz="1400" b="1" dirty="0">
                <a:effectLst>
                  <a:outerShdw blurRad="38100" dist="38100" dir="2700000" algn="tl">
                    <a:srgbClr val="000000">
                      <a:alpha val="43137"/>
                    </a:srgbClr>
                  </a:outerShdw>
                </a:effectLst>
                <a:latin typeface="Bradley Hand ITC"/>
                <a:ea typeface="+mn-lt"/>
                <a:cs typeface="+mn-lt"/>
              </a:rPr>
              <a:t>First, wash the </a:t>
            </a:r>
            <a:r>
              <a:rPr lang="it-IT" sz="1400" b="1" dirty="0" err="1">
                <a:effectLst>
                  <a:outerShdw blurRad="38100" dist="38100" dir="2700000" algn="tl">
                    <a:srgbClr val="000000">
                      <a:alpha val="43137"/>
                    </a:srgbClr>
                  </a:outerShdw>
                </a:effectLst>
                <a:latin typeface="Bradley Hand ITC"/>
                <a:ea typeface="+mn-lt"/>
                <a:cs typeface="+mn-lt"/>
              </a:rPr>
              <a:t>rice</a:t>
            </a:r>
            <a:r>
              <a:rPr lang="it-IT" sz="1400" b="1" dirty="0">
                <a:effectLst>
                  <a:outerShdw blurRad="38100" dist="38100" dir="2700000" algn="tl">
                    <a:srgbClr val="000000">
                      <a:alpha val="43137"/>
                    </a:srgbClr>
                  </a:outerShdw>
                </a:effectLst>
                <a:latin typeface="Bradley Hand ITC"/>
                <a:ea typeface="+mn-lt"/>
                <a:cs typeface="+mn-lt"/>
              </a:rPr>
              <a:t> </a:t>
            </a:r>
            <a:r>
              <a:rPr lang="it-IT" sz="1400" b="1" dirty="0" err="1">
                <a:effectLst>
                  <a:outerShdw blurRad="38100" dist="38100" dir="2700000" algn="tl">
                    <a:srgbClr val="000000">
                      <a:alpha val="43137"/>
                    </a:srgbClr>
                  </a:outerShdw>
                </a:effectLst>
                <a:latin typeface="Bradley Hand ITC"/>
                <a:ea typeface="+mn-lt"/>
                <a:cs typeface="+mn-lt"/>
              </a:rPr>
              <a:t>well</a:t>
            </a:r>
            <a:r>
              <a:rPr lang="it-IT" sz="1400" b="1" dirty="0">
                <a:effectLst>
                  <a:outerShdw blurRad="38100" dist="38100" dir="2700000" algn="tl">
                    <a:srgbClr val="000000">
                      <a:alpha val="43137"/>
                    </a:srgbClr>
                  </a:outerShdw>
                </a:effectLst>
                <a:latin typeface="Bradley Hand ITC"/>
                <a:ea typeface="+mn-lt"/>
                <a:cs typeface="+mn-lt"/>
              </a:rPr>
              <a:t>. After </a:t>
            </a:r>
            <a:r>
              <a:rPr lang="it-IT" sz="1400" b="1" dirty="0" err="1">
                <a:effectLst>
                  <a:outerShdw blurRad="38100" dist="38100" dir="2700000" algn="tl">
                    <a:srgbClr val="000000">
                      <a:alpha val="43137"/>
                    </a:srgbClr>
                  </a:outerShdw>
                </a:effectLst>
                <a:latin typeface="Bradley Hand ITC"/>
                <a:ea typeface="+mn-lt"/>
                <a:cs typeface="+mn-lt"/>
              </a:rPr>
              <a:t>washing</a:t>
            </a:r>
            <a:r>
              <a:rPr lang="it-IT" sz="1400" b="1" dirty="0">
                <a:effectLst>
                  <a:outerShdw blurRad="38100" dist="38100" dir="2700000" algn="tl">
                    <a:srgbClr val="000000">
                      <a:alpha val="43137"/>
                    </a:srgbClr>
                  </a:outerShdw>
                </a:effectLst>
                <a:latin typeface="Bradley Hand ITC"/>
                <a:ea typeface="+mn-lt"/>
                <a:cs typeface="+mn-lt"/>
              </a:rPr>
              <a:t> </a:t>
            </a:r>
            <a:r>
              <a:rPr lang="it-IT" sz="1400" b="1" dirty="0" err="1">
                <a:effectLst>
                  <a:outerShdw blurRad="38100" dist="38100" dir="2700000" algn="tl">
                    <a:srgbClr val="000000">
                      <a:alpha val="43137"/>
                    </a:srgbClr>
                  </a:outerShdw>
                </a:effectLst>
                <a:latin typeface="Bradley Hand ITC"/>
                <a:ea typeface="+mn-lt"/>
                <a:cs typeface="+mn-lt"/>
              </a:rPr>
              <a:t>it</a:t>
            </a:r>
            <a:r>
              <a:rPr lang="it-IT" sz="1400" b="1" dirty="0">
                <a:effectLst>
                  <a:outerShdw blurRad="38100" dist="38100" dir="2700000" algn="tl">
                    <a:srgbClr val="000000">
                      <a:alpha val="43137"/>
                    </a:srgbClr>
                  </a:outerShdw>
                </a:effectLst>
                <a:latin typeface="Bradley Hand ITC"/>
                <a:ea typeface="+mn-lt"/>
                <a:cs typeface="+mn-lt"/>
              </a:rPr>
              <a:t>, </a:t>
            </a:r>
            <a:r>
              <a:rPr lang="it-IT" sz="1400" b="1" dirty="0" err="1">
                <a:effectLst>
                  <a:outerShdw blurRad="38100" dist="38100" dir="2700000" algn="tl">
                    <a:srgbClr val="000000">
                      <a:alpha val="43137"/>
                    </a:srgbClr>
                  </a:outerShdw>
                </a:effectLst>
                <a:latin typeface="Bradley Hand ITC"/>
                <a:ea typeface="+mn-lt"/>
                <a:cs typeface="+mn-lt"/>
              </a:rPr>
              <a:t>boil</a:t>
            </a:r>
            <a:r>
              <a:rPr lang="it-IT" sz="1400" b="1" dirty="0">
                <a:effectLst>
                  <a:outerShdw blurRad="38100" dist="38100" dir="2700000" algn="tl">
                    <a:srgbClr val="000000">
                      <a:alpha val="43137"/>
                    </a:srgbClr>
                  </a:outerShdw>
                </a:effectLst>
                <a:latin typeface="Bradley Hand ITC"/>
                <a:ea typeface="+mn-lt"/>
                <a:cs typeface="+mn-lt"/>
              </a:rPr>
              <a:t> </a:t>
            </a:r>
            <a:r>
              <a:rPr lang="it-IT" sz="1400" b="1" dirty="0" err="1">
                <a:effectLst>
                  <a:outerShdw blurRad="38100" dist="38100" dir="2700000" algn="tl">
                    <a:srgbClr val="000000">
                      <a:alpha val="43137"/>
                    </a:srgbClr>
                  </a:outerShdw>
                </a:effectLst>
                <a:latin typeface="Bradley Hand ITC"/>
                <a:ea typeface="+mn-lt"/>
                <a:cs typeface="+mn-lt"/>
              </a:rPr>
              <a:t>it</a:t>
            </a:r>
            <a:r>
              <a:rPr lang="it-IT" sz="1400" b="1" dirty="0">
                <a:effectLst>
                  <a:outerShdw blurRad="38100" dist="38100" dir="2700000" algn="tl">
                    <a:srgbClr val="000000">
                      <a:alpha val="43137"/>
                    </a:srgbClr>
                  </a:outerShdw>
                </a:effectLst>
                <a:latin typeface="Bradley Hand ITC"/>
                <a:ea typeface="+mn-lt"/>
                <a:cs typeface="+mn-lt"/>
              </a:rPr>
              <a:t> with 2 glasses of water </a:t>
            </a:r>
            <a:r>
              <a:rPr lang="it-IT" sz="1400" b="1" dirty="0" err="1">
                <a:effectLst>
                  <a:outerShdw blurRad="38100" dist="38100" dir="2700000" algn="tl">
                    <a:srgbClr val="000000">
                      <a:alpha val="43137"/>
                    </a:srgbClr>
                  </a:outerShdw>
                </a:effectLst>
                <a:latin typeface="Bradley Hand ITC"/>
                <a:ea typeface="+mn-lt"/>
                <a:cs typeface="+mn-lt"/>
              </a:rPr>
              <a:t>until</a:t>
            </a:r>
            <a:r>
              <a:rPr lang="it-IT" sz="1400" b="1" dirty="0">
                <a:effectLst>
                  <a:outerShdw blurRad="38100" dist="38100" dir="2700000" algn="tl">
                    <a:srgbClr val="000000">
                      <a:alpha val="43137"/>
                    </a:srgbClr>
                  </a:outerShdw>
                </a:effectLst>
                <a:latin typeface="Bradley Hand ITC"/>
                <a:ea typeface="+mn-lt"/>
                <a:cs typeface="+mn-lt"/>
              </a:rPr>
              <a:t> </a:t>
            </a:r>
            <a:r>
              <a:rPr lang="it-IT" sz="1400" b="1" dirty="0" err="1">
                <a:effectLst>
                  <a:outerShdw blurRad="38100" dist="38100" dir="2700000" algn="tl">
                    <a:srgbClr val="000000">
                      <a:alpha val="43137"/>
                    </a:srgbClr>
                  </a:outerShdw>
                </a:effectLst>
                <a:latin typeface="Bradley Hand ITC"/>
                <a:ea typeface="+mn-lt"/>
                <a:cs typeface="+mn-lt"/>
              </a:rPr>
              <a:t>it</a:t>
            </a:r>
            <a:r>
              <a:rPr lang="it-IT" sz="1400" b="1" dirty="0">
                <a:effectLst>
                  <a:outerShdw blurRad="38100" dist="38100" dir="2700000" algn="tl">
                    <a:srgbClr val="000000">
                      <a:alpha val="43137"/>
                    </a:srgbClr>
                  </a:outerShdw>
                </a:effectLst>
                <a:latin typeface="Bradley Hand ITC"/>
                <a:ea typeface="+mn-lt"/>
                <a:cs typeface="+mn-lt"/>
              </a:rPr>
              <a:t> </a:t>
            </a:r>
            <a:r>
              <a:rPr lang="it-IT" sz="1400" b="1" dirty="0" err="1">
                <a:effectLst>
                  <a:outerShdw blurRad="38100" dist="38100" dir="2700000" algn="tl">
                    <a:srgbClr val="000000">
                      <a:alpha val="43137"/>
                    </a:srgbClr>
                  </a:outerShdw>
                </a:effectLst>
                <a:latin typeface="Bradley Hand ITC"/>
                <a:ea typeface="+mn-lt"/>
                <a:cs typeface="+mn-lt"/>
              </a:rPr>
              <a:t>is</a:t>
            </a:r>
            <a:r>
              <a:rPr lang="it-IT" sz="1400" b="1" dirty="0">
                <a:effectLst>
                  <a:outerShdw blurRad="38100" dist="38100" dir="2700000" algn="tl">
                    <a:srgbClr val="000000">
                      <a:alpha val="43137"/>
                    </a:srgbClr>
                  </a:outerShdw>
                </a:effectLst>
                <a:latin typeface="Bradley Hand ITC"/>
                <a:ea typeface="+mn-lt"/>
                <a:cs typeface="+mn-lt"/>
              </a:rPr>
              <a:t> </a:t>
            </a:r>
            <a:r>
              <a:rPr lang="it-IT" sz="1400" b="1" dirty="0" err="1">
                <a:effectLst>
                  <a:outerShdw blurRad="38100" dist="38100" dir="2700000" algn="tl">
                    <a:srgbClr val="000000">
                      <a:alpha val="43137"/>
                    </a:srgbClr>
                  </a:outerShdw>
                </a:effectLst>
                <a:latin typeface="Bradley Hand ITC"/>
                <a:ea typeface="+mn-lt"/>
                <a:cs typeface="+mn-lt"/>
              </a:rPr>
              <a:t>cooked</a:t>
            </a:r>
            <a:r>
              <a:rPr lang="it-IT" sz="1400" b="1" dirty="0">
                <a:effectLst>
                  <a:outerShdw blurRad="38100" dist="38100" dir="2700000" algn="tl">
                    <a:srgbClr val="000000">
                      <a:alpha val="43137"/>
                    </a:srgbClr>
                  </a:outerShdw>
                </a:effectLst>
                <a:latin typeface="Bradley Hand ITC"/>
                <a:ea typeface="+mn-lt"/>
                <a:cs typeface="+mn-lt"/>
              </a:rPr>
              <a:t>. </a:t>
            </a:r>
            <a:r>
              <a:rPr lang="it-IT" sz="1400" b="1" dirty="0" err="1">
                <a:effectLst>
                  <a:outerShdw blurRad="38100" dist="38100" dir="2700000" algn="tl">
                    <a:srgbClr val="000000">
                      <a:alpha val="43137"/>
                    </a:srgbClr>
                  </a:outerShdw>
                </a:effectLst>
                <a:latin typeface="Bradley Hand ITC"/>
                <a:ea typeface="+mn-lt"/>
                <a:cs typeface="+mn-lt"/>
              </a:rPr>
              <a:t>Keep</a:t>
            </a:r>
            <a:r>
              <a:rPr lang="it-IT" sz="1400" b="1" dirty="0">
                <a:effectLst>
                  <a:outerShdw blurRad="38100" dist="38100" dir="2700000" algn="tl">
                    <a:srgbClr val="000000">
                      <a:alpha val="43137"/>
                    </a:srgbClr>
                  </a:outerShdw>
                </a:effectLst>
                <a:latin typeface="Bradley Hand ITC"/>
                <a:ea typeface="+mn-lt"/>
                <a:cs typeface="+mn-lt"/>
              </a:rPr>
              <a:t> </a:t>
            </a:r>
            <a:r>
              <a:rPr lang="it-IT" sz="1400" b="1" dirty="0" err="1">
                <a:effectLst>
                  <a:outerShdw blurRad="38100" dist="38100" dir="2700000" algn="tl">
                    <a:srgbClr val="000000">
                      <a:alpha val="43137"/>
                    </a:srgbClr>
                  </a:outerShdw>
                </a:effectLst>
                <a:latin typeface="Bradley Hand ITC"/>
                <a:ea typeface="+mn-lt"/>
                <a:cs typeface="+mn-lt"/>
              </a:rPr>
              <a:t>it</a:t>
            </a:r>
            <a:r>
              <a:rPr lang="it-IT" sz="1400" b="1" dirty="0">
                <a:effectLst>
                  <a:outerShdw blurRad="38100" dist="38100" dir="2700000" algn="tl">
                    <a:srgbClr val="000000">
                      <a:alpha val="43137"/>
                    </a:srgbClr>
                  </a:outerShdw>
                </a:effectLst>
                <a:latin typeface="Bradley Hand ITC"/>
                <a:ea typeface="+mn-lt"/>
                <a:cs typeface="+mn-lt"/>
              </a:rPr>
              <a:t> a </a:t>
            </a:r>
            <a:r>
              <a:rPr lang="it-IT" sz="1400" b="1" dirty="0" err="1">
                <a:effectLst>
                  <a:outerShdw blurRad="38100" dist="38100" dir="2700000" algn="tl">
                    <a:srgbClr val="000000">
                      <a:alpha val="43137"/>
                    </a:srgbClr>
                  </a:outerShdw>
                </a:effectLst>
                <a:latin typeface="Bradley Hand ITC"/>
                <a:ea typeface="+mn-lt"/>
                <a:cs typeface="+mn-lt"/>
              </a:rPr>
              <a:t>little</a:t>
            </a:r>
            <a:r>
              <a:rPr lang="it-IT" sz="1400" b="1" dirty="0">
                <a:effectLst>
                  <a:outerShdw blurRad="38100" dist="38100" dir="2700000" algn="tl">
                    <a:srgbClr val="000000">
                      <a:alpha val="43137"/>
                    </a:srgbClr>
                  </a:outerShdw>
                </a:effectLst>
                <a:latin typeface="Bradley Hand ITC"/>
                <a:ea typeface="+mn-lt"/>
                <a:cs typeface="+mn-lt"/>
              </a:rPr>
              <a:t> in the water. </a:t>
            </a:r>
            <a:r>
              <a:rPr lang="it-IT" sz="1400" b="1" dirty="0" err="1">
                <a:effectLst>
                  <a:outerShdw blurRad="38100" dist="38100" dir="2700000" algn="tl">
                    <a:srgbClr val="000000">
                      <a:alpha val="43137"/>
                    </a:srgbClr>
                  </a:outerShdw>
                </a:effectLst>
                <a:latin typeface="Bradley Hand ITC"/>
                <a:ea typeface="+mn-lt"/>
                <a:cs typeface="+mn-lt"/>
              </a:rPr>
              <a:t>Add</a:t>
            </a:r>
            <a:r>
              <a:rPr lang="it-IT" sz="1400" b="1" dirty="0">
                <a:effectLst>
                  <a:outerShdw blurRad="38100" dist="38100" dir="2700000" algn="tl">
                    <a:srgbClr val="000000">
                      <a:alpha val="43137"/>
                    </a:srgbClr>
                  </a:outerShdw>
                </a:effectLst>
                <a:latin typeface="Bradley Hand ITC"/>
                <a:ea typeface="+mn-lt"/>
                <a:cs typeface="+mn-lt"/>
              </a:rPr>
              <a:t> </a:t>
            </a:r>
            <a:r>
              <a:rPr lang="it-IT" sz="1400" b="1" dirty="0" err="1">
                <a:effectLst>
                  <a:outerShdw blurRad="38100" dist="38100" dir="2700000" algn="tl">
                    <a:srgbClr val="000000">
                      <a:alpha val="43137"/>
                    </a:srgbClr>
                  </a:outerShdw>
                </a:effectLst>
                <a:latin typeface="Bradley Hand ITC"/>
                <a:ea typeface="+mn-lt"/>
                <a:cs typeface="+mn-lt"/>
              </a:rPr>
              <a:t>milk</a:t>
            </a:r>
            <a:r>
              <a:rPr lang="it-IT" sz="1400" b="1" dirty="0">
                <a:effectLst>
                  <a:outerShdw blurRad="38100" dist="38100" dir="2700000" algn="tl">
                    <a:srgbClr val="000000">
                      <a:alpha val="43137"/>
                    </a:srgbClr>
                  </a:outerShdw>
                </a:effectLst>
                <a:latin typeface="Bradley Hand ITC"/>
                <a:ea typeface="+mn-lt"/>
                <a:cs typeface="+mn-lt"/>
              </a:rPr>
              <a:t> and </a:t>
            </a:r>
            <a:r>
              <a:rPr lang="it-IT" sz="1400" b="1" dirty="0" err="1">
                <a:effectLst>
                  <a:outerShdw blurRad="38100" dist="38100" dir="2700000" algn="tl">
                    <a:srgbClr val="000000">
                      <a:alpha val="43137"/>
                    </a:srgbClr>
                  </a:outerShdw>
                </a:effectLst>
                <a:latin typeface="Bradley Hand ITC"/>
                <a:ea typeface="+mn-lt"/>
                <a:cs typeface="+mn-lt"/>
              </a:rPr>
              <a:t>vanilla</a:t>
            </a:r>
            <a:r>
              <a:rPr lang="it-IT" sz="1400" b="1" dirty="0">
                <a:effectLst>
                  <a:outerShdw blurRad="38100" dist="38100" dir="2700000" algn="tl">
                    <a:srgbClr val="000000">
                      <a:alpha val="43137"/>
                    </a:srgbClr>
                  </a:outerShdw>
                </a:effectLst>
                <a:latin typeface="Bradley Hand ITC"/>
                <a:ea typeface="+mn-lt"/>
                <a:cs typeface="+mn-lt"/>
              </a:rPr>
              <a:t> on </a:t>
            </a:r>
            <a:r>
              <a:rPr lang="it-IT" sz="1400" b="1" dirty="0" err="1">
                <a:effectLst>
                  <a:outerShdw blurRad="38100" dist="38100" dir="2700000" algn="tl">
                    <a:srgbClr val="000000">
                      <a:alpha val="43137"/>
                    </a:srgbClr>
                  </a:outerShdw>
                </a:effectLst>
                <a:latin typeface="Bradley Hand ITC"/>
                <a:ea typeface="+mn-lt"/>
                <a:cs typeface="+mn-lt"/>
              </a:rPr>
              <a:t>boiled</a:t>
            </a:r>
            <a:r>
              <a:rPr lang="it-IT" sz="1400" b="1" dirty="0">
                <a:effectLst>
                  <a:outerShdw blurRad="38100" dist="38100" dir="2700000" algn="tl">
                    <a:srgbClr val="000000">
                      <a:alpha val="43137"/>
                    </a:srgbClr>
                  </a:outerShdw>
                </a:effectLst>
                <a:latin typeface="Bradley Hand ITC"/>
                <a:ea typeface="+mn-lt"/>
                <a:cs typeface="+mn-lt"/>
              </a:rPr>
              <a:t> </a:t>
            </a:r>
            <a:r>
              <a:rPr lang="it-IT" sz="1400" b="1" dirty="0" err="1">
                <a:effectLst>
                  <a:outerShdw blurRad="38100" dist="38100" dir="2700000" algn="tl">
                    <a:srgbClr val="000000">
                      <a:alpha val="43137"/>
                    </a:srgbClr>
                  </a:outerShdw>
                </a:effectLst>
                <a:latin typeface="Bradley Hand ITC"/>
                <a:ea typeface="+mn-lt"/>
                <a:cs typeface="+mn-lt"/>
              </a:rPr>
              <a:t>rice</a:t>
            </a:r>
            <a:r>
              <a:rPr lang="it-IT" sz="1400" b="1" dirty="0">
                <a:effectLst>
                  <a:outerShdw blurRad="38100" dist="38100" dir="2700000" algn="tl">
                    <a:srgbClr val="000000">
                      <a:alpha val="43137"/>
                    </a:srgbClr>
                  </a:outerShdw>
                </a:effectLst>
                <a:latin typeface="Bradley Hand ITC"/>
                <a:ea typeface="+mn-lt"/>
                <a:cs typeface="+mn-lt"/>
              </a:rPr>
              <a:t> and </a:t>
            </a:r>
            <a:r>
              <a:rPr lang="it-IT" sz="1400" b="1" dirty="0" err="1">
                <a:effectLst>
                  <a:outerShdw blurRad="38100" dist="38100" dir="2700000" algn="tl">
                    <a:srgbClr val="000000">
                      <a:alpha val="43137"/>
                    </a:srgbClr>
                  </a:outerShdw>
                </a:effectLst>
                <a:latin typeface="Bradley Hand ITC"/>
                <a:ea typeface="+mn-lt"/>
                <a:cs typeface="+mn-lt"/>
              </a:rPr>
              <a:t>boil</a:t>
            </a:r>
            <a:r>
              <a:rPr lang="it-IT" sz="1400" b="1" dirty="0">
                <a:effectLst>
                  <a:outerShdw blurRad="38100" dist="38100" dir="2700000" algn="tl">
                    <a:srgbClr val="000000">
                      <a:alpha val="43137"/>
                    </a:srgbClr>
                  </a:outerShdw>
                </a:effectLst>
                <a:latin typeface="Bradley Hand ITC"/>
                <a:ea typeface="+mn-lt"/>
                <a:cs typeface="+mn-lt"/>
              </a:rPr>
              <a:t>. Pour in the </a:t>
            </a:r>
            <a:r>
              <a:rPr lang="it-IT" sz="1400" b="1" dirty="0" err="1">
                <a:effectLst>
                  <a:outerShdw blurRad="38100" dist="38100" dir="2700000" algn="tl">
                    <a:srgbClr val="000000">
                      <a:alpha val="43137"/>
                    </a:srgbClr>
                  </a:outerShdw>
                </a:effectLst>
                <a:latin typeface="Bradley Hand ITC"/>
                <a:ea typeface="+mn-lt"/>
                <a:cs typeface="+mn-lt"/>
              </a:rPr>
              <a:t>bowl</a:t>
            </a:r>
            <a:r>
              <a:rPr lang="it-IT" sz="1400" b="1" dirty="0">
                <a:effectLst>
                  <a:outerShdw blurRad="38100" dist="38100" dir="2700000" algn="tl">
                    <a:srgbClr val="000000">
                      <a:alpha val="43137"/>
                    </a:srgbClr>
                  </a:outerShdw>
                </a:effectLst>
                <a:latin typeface="Bradley Hand ITC"/>
                <a:ea typeface="+mn-lt"/>
                <a:cs typeface="+mn-lt"/>
              </a:rPr>
              <a:t> 3 </a:t>
            </a:r>
            <a:r>
              <a:rPr lang="it-IT" sz="1400" b="1" dirty="0" err="1">
                <a:effectLst>
                  <a:outerShdw blurRad="38100" dist="38100" dir="2700000" algn="tl">
                    <a:srgbClr val="000000">
                      <a:alpha val="43137"/>
                    </a:srgbClr>
                  </a:outerShdw>
                </a:effectLst>
                <a:latin typeface="Bradley Hand ITC"/>
                <a:ea typeface="+mn-lt"/>
                <a:cs typeface="+mn-lt"/>
              </a:rPr>
              <a:t>tablespoons</a:t>
            </a:r>
            <a:r>
              <a:rPr lang="it-IT" sz="1400" b="1" dirty="0">
                <a:effectLst>
                  <a:outerShdw blurRad="38100" dist="38100" dir="2700000" algn="tl">
                    <a:srgbClr val="000000">
                      <a:alpha val="43137"/>
                    </a:srgbClr>
                  </a:outerShdw>
                </a:effectLst>
                <a:latin typeface="Bradley Hand ITC"/>
                <a:ea typeface="+mn-lt"/>
                <a:cs typeface="+mn-lt"/>
              </a:rPr>
              <a:t> of </a:t>
            </a:r>
            <a:r>
              <a:rPr lang="it-IT" sz="1400" b="1" dirty="0" err="1">
                <a:effectLst>
                  <a:outerShdw blurRad="38100" dist="38100" dir="2700000" algn="tl">
                    <a:srgbClr val="000000">
                      <a:alpha val="43137"/>
                    </a:srgbClr>
                  </a:outerShdw>
                </a:effectLst>
                <a:latin typeface="Bradley Hand ITC"/>
                <a:ea typeface="+mn-lt"/>
                <a:cs typeface="+mn-lt"/>
              </a:rPr>
              <a:t>wheat</a:t>
            </a:r>
            <a:r>
              <a:rPr lang="it-IT" sz="1400" b="1" dirty="0">
                <a:effectLst>
                  <a:outerShdw blurRad="38100" dist="38100" dir="2700000" algn="tl">
                    <a:srgbClr val="000000">
                      <a:alpha val="43137"/>
                    </a:srgbClr>
                  </a:outerShdw>
                </a:effectLst>
                <a:latin typeface="Bradley Hand ITC"/>
                <a:ea typeface="+mn-lt"/>
                <a:cs typeface="+mn-lt"/>
              </a:rPr>
              <a:t> </a:t>
            </a:r>
            <a:r>
              <a:rPr lang="it-IT" sz="1400" b="1" dirty="0" err="1">
                <a:effectLst>
                  <a:outerShdw blurRad="38100" dist="38100" dir="2700000" algn="tl">
                    <a:srgbClr val="000000">
                      <a:alpha val="43137"/>
                    </a:srgbClr>
                  </a:outerShdw>
                </a:effectLst>
                <a:latin typeface="Bradley Hand ITC"/>
                <a:ea typeface="+mn-lt"/>
                <a:cs typeface="+mn-lt"/>
              </a:rPr>
              <a:t>starch</a:t>
            </a:r>
            <a:r>
              <a:rPr lang="it-IT" sz="1400" b="1" dirty="0">
                <a:effectLst>
                  <a:outerShdw blurRad="38100" dist="38100" dir="2700000" algn="tl">
                    <a:srgbClr val="000000">
                      <a:alpha val="43137"/>
                    </a:srgbClr>
                  </a:outerShdw>
                </a:effectLst>
                <a:latin typeface="Bradley Hand ITC"/>
                <a:ea typeface="+mn-lt"/>
                <a:cs typeface="+mn-lt"/>
              </a:rPr>
              <a:t> with </a:t>
            </a:r>
            <a:r>
              <a:rPr lang="it-IT" sz="1400" b="1" dirty="0" err="1">
                <a:effectLst>
                  <a:outerShdw blurRad="38100" dist="38100" dir="2700000" algn="tl">
                    <a:srgbClr val="000000">
                      <a:alpha val="43137"/>
                    </a:srgbClr>
                  </a:outerShdw>
                </a:effectLst>
                <a:latin typeface="Bradley Hand ITC"/>
                <a:ea typeface="+mn-lt"/>
                <a:cs typeface="+mn-lt"/>
              </a:rPr>
              <a:t>half</a:t>
            </a:r>
            <a:r>
              <a:rPr lang="it-IT" sz="1400" b="1" dirty="0">
                <a:effectLst>
                  <a:outerShdw blurRad="38100" dist="38100" dir="2700000" algn="tl">
                    <a:srgbClr val="000000">
                      <a:alpha val="43137"/>
                    </a:srgbClr>
                  </a:outerShdw>
                </a:effectLst>
                <a:latin typeface="Bradley Hand ITC"/>
                <a:ea typeface="+mn-lt"/>
                <a:cs typeface="+mn-lt"/>
              </a:rPr>
              <a:t> a glass of </a:t>
            </a:r>
            <a:r>
              <a:rPr lang="it-IT" sz="1400" b="1" dirty="0" err="1">
                <a:effectLst>
                  <a:outerShdw blurRad="38100" dist="38100" dir="2700000" algn="tl">
                    <a:srgbClr val="000000">
                      <a:alpha val="43137"/>
                    </a:srgbClr>
                  </a:outerShdw>
                </a:effectLst>
                <a:latin typeface="Bradley Hand ITC"/>
                <a:ea typeface="+mn-lt"/>
                <a:cs typeface="+mn-lt"/>
              </a:rPr>
              <a:t>milk</a:t>
            </a:r>
            <a:r>
              <a:rPr lang="it-IT" sz="1400" b="1" dirty="0">
                <a:effectLst>
                  <a:outerShdw blurRad="38100" dist="38100" dir="2700000" algn="tl">
                    <a:srgbClr val="000000">
                      <a:alpha val="43137"/>
                    </a:srgbClr>
                  </a:outerShdw>
                </a:effectLst>
                <a:latin typeface="Bradley Hand ITC"/>
                <a:ea typeface="+mn-lt"/>
                <a:cs typeface="+mn-lt"/>
              </a:rPr>
              <a:t> and mix. On the </a:t>
            </a:r>
            <a:r>
              <a:rPr lang="it-IT" sz="1400" b="1" dirty="0" err="1">
                <a:effectLst>
                  <a:outerShdw blurRad="38100" dist="38100" dir="2700000" algn="tl">
                    <a:srgbClr val="000000">
                      <a:alpha val="43137"/>
                    </a:srgbClr>
                  </a:outerShdw>
                </a:effectLst>
                <a:latin typeface="Bradley Hand ITC"/>
                <a:ea typeface="+mn-lt"/>
                <a:cs typeface="+mn-lt"/>
              </a:rPr>
              <a:t>other</a:t>
            </a:r>
            <a:r>
              <a:rPr lang="it-IT" sz="1400" b="1" dirty="0">
                <a:effectLst>
                  <a:outerShdw blurRad="38100" dist="38100" dir="2700000" algn="tl">
                    <a:srgbClr val="000000">
                      <a:alpha val="43137"/>
                    </a:srgbClr>
                  </a:outerShdw>
                </a:effectLst>
                <a:latin typeface="Bradley Hand ITC"/>
                <a:ea typeface="+mn-lt"/>
                <a:cs typeface="+mn-lt"/>
              </a:rPr>
              <a:t> hand, </a:t>
            </a:r>
            <a:r>
              <a:rPr lang="it-IT" sz="1400" b="1" dirty="0" err="1">
                <a:effectLst>
                  <a:outerShdw blurRad="38100" dist="38100" dir="2700000" algn="tl">
                    <a:srgbClr val="000000">
                      <a:alpha val="43137"/>
                    </a:srgbClr>
                  </a:outerShdw>
                </a:effectLst>
                <a:latin typeface="Bradley Hand ITC"/>
                <a:ea typeface="+mn-lt"/>
                <a:cs typeface="+mn-lt"/>
              </a:rPr>
              <a:t>when</a:t>
            </a:r>
            <a:r>
              <a:rPr lang="it-IT" sz="1400" b="1" dirty="0">
                <a:effectLst>
                  <a:outerShdw blurRad="38100" dist="38100" dir="2700000" algn="tl">
                    <a:srgbClr val="000000">
                      <a:alpha val="43137"/>
                    </a:srgbClr>
                  </a:outerShdw>
                </a:effectLst>
                <a:latin typeface="Bradley Hand ITC"/>
                <a:ea typeface="+mn-lt"/>
                <a:cs typeface="+mn-lt"/>
              </a:rPr>
              <a:t> the </a:t>
            </a:r>
            <a:r>
              <a:rPr lang="it-IT" sz="1400" b="1" dirty="0" err="1">
                <a:effectLst>
                  <a:outerShdw blurRad="38100" dist="38100" dir="2700000" algn="tl">
                    <a:srgbClr val="000000">
                      <a:alpha val="43137"/>
                    </a:srgbClr>
                  </a:outerShdw>
                </a:effectLst>
                <a:latin typeface="Bradley Hand ITC"/>
                <a:ea typeface="+mn-lt"/>
                <a:cs typeface="+mn-lt"/>
              </a:rPr>
              <a:t>mixture</a:t>
            </a:r>
            <a:r>
              <a:rPr lang="it-IT" sz="1400" b="1" dirty="0">
                <a:effectLst>
                  <a:outerShdw blurRad="38100" dist="38100" dir="2700000" algn="tl">
                    <a:srgbClr val="000000">
                      <a:alpha val="43137"/>
                    </a:srgbClr>
                  </a:outerShdw>
                </a:effectLst>
                <a:latin typeface="Bradley Hand ITC"/>
                <a:ea typeface="+mn-lt"/>
                <a:cs typeface="+mn-lt"/>
              </a:rPr>
              <a:t> on the </a:t>
            </a:r>
            <a:r>
              <a:rPr lang="it-IT" sz="1400" b="1" dirty="0" err="1">
                <a:effectLst>
                  <a:outerShdw blurRad="38100" dist="38100" dir="2700000" algn="tl">
                    <a:srgbClr val="000000">
                      <a:alpha val="43137"/>
                    </a:srgbClr>
                  </a:outerShdw>
                </a:effectLst>
                <a:latin typeface="Bradley Hand ITC"/>
                <a:ea typeface="+mn-lt"/>
                <a:cs typeface="+mn-lt"/>
              </a:rPr>
              <a:t>stove</a:t>
            </a:r>
            <a:r>
              <a:rPr lang="it-IT" sz="1400" b="1" dirty="0">
                <a:effectLst>
                  <a:outerShdw blurRad="38100" dist="38100" dir="2700000" algn="tl">
                    <a:srgbClr val="000000">
                      <a:alpha val="43137"/>
                    </a:srgbClr>
                  </a:outerShdw>
                </a:effectLst>
                <a:latin typeface="Bradley Hand ITC"/>
                <a:ea typeface="+mn-lt"/>
                <a:cs typeface="+mn-lt"/>
              </a:rPr>
              <a:t> starts to </a:t>
            </a:r>
            <a:r>
              <a:rPr lang="it-IT" sz="1400" b="1" dirty="0" err="1">
                <a:effectLst>
                  <a:outerShdw blurRad="38100" dist="38100" dir="2700000" algn="tl">
                    <a:srgbClr val="000000">
                      <a:alpha val="43137"/>
                    </a:srgbClr>
                  </a:outerShdw>
                </a:effectLst>
                <a:latin typeface="Bradley Hand ITC"/>
                <a:ea typeface="+mn-lt"/>
                <a:cs typeface="+mn-lt"/>
              </a:rPr>
              <a:t>boil</a:t>
            </a:r>
            <a:r>
              <a:rPr lang="it-IT" sz="1400" b="1" dirty="0">
                <a:effectLst>
                  <a:outerShdw blurRad="38100" dist="38100" dir="2700000" algn="tl">
                    <a:srgbClr val="000000">
                      <a:alpha val="43137"/>
                    </a:srgbClr>
                  </a:outerShdw>
                </a:effectLst>
                <a:latin typeface="Bradley Hand ITC"/>
                <a:ea typeface="+mn-lt"/>
                <a:cs typeface="+mn-lt"/>
              </a:rPr>
              <a:t>, </a:t>
            </a:r>
            <a:r>
              <a:rPr lang="it-IT" sz="1400" b="1" dirty="0" err="1">
                <a:effectLst>
                  <a:outerShdw blurRad="38100" dist="38100" dir="2700000" algn="tl">
                    <a:srgbClr val="000000">
                      <a:alpha val="43137"/>
                    </a:srgbClr>
                  </a:outerShdw>
                </a:effectLst>
                <a:latin typeface="Bradley Hand ITC"/>
                <a:ea typeface="+mn-lt"/>
                <a:cs typeface="+mn-lt"/>
              </a:rPr>
              <a:t>add</a:t>
            </a:r>
            <a:r>
              <a:rPr lang="it-IT" sz="1400" b="1" dirty="0">
                <a:effectLst>
                  <a:outerShdw blurRad="38100" dist="38100" dir="2700000" algn="tl">
                    <a:srgbClr val="000000">
                      <a:alpha val="43137"/>
                    </a:srgbClr>
                  </a:outerShdw>
                </a:effectLst>
                <a:latin typeface="Bradley Hand ITC"/>
                <a:ea typeface="+mn-lt"/>
                <a:cs typeface="+mn-lt"/>
              </a:rPr>
              <a:t> the sugar and </a:t>
            </a:r>
            <a:r>
              <a:rPr lang="it-IT" sz="1400" b="1" dirty="0" err="1">
                <a:effectLst>
                  <a:outerShdw blurRad="38100" dist="38100" dir="2700000" algn="tl">
                    <a:srgbClr val="000000">
                      <a:alpha val="43137"/>
                    </a:srgbClr>
                  </a:outerShdw>
                </a:effectLst>
                <a:latin typeface="Bradley Hand ITC"/>
                <a:ea typeface="+mn-lt"/>
                <a:cs typeface="+mn-lt"/>
              </a:rPr>
              <a:t>starch</a:t>
            </a:r>
            <a:r>
              <a:rPr lang="it-IT" sz="1400" b="1" dirty="0">
                <a:effectLst>
                  <a:outerShdw blurRad="38100" dist="38100" dir="2700000" algn="tl">
                    <a:srgbClr val="000000">
                      <a:alpha val="43137"/>
                    </a:srgbClr>
                  </a:outerShdw>
                </a:effectLst>
                <a:latin typeface="Bradley Hand ITC"/>
                <a:ea typeface="+mn-lt"/>
                <a:cs typeface="+mn-lt"/>
              </a:rPr>
              <a:t> </a:t>
            </a:r>
            <a:r>
              <a:rPr lang="it-IT" sz="1400" b="1" dirty="0" err="1">
                <a:effectLst>
                  <a:outerShdw blurRad="38100" dist="38100" dir="2700000" algn="tl">
                    <a:srgbClr val="000000">
                      <a:alpha val="43137"/>
                    </a:srgbClr>
                  </a:outerShdw>
                </a:effectLst>
                <a:latin typeface="Bradley Hand ITC"/>
                <a:ea typeface="+mn-lt"/>
                <a:cs typeface="+mn-lt"/>
              </a:rPr>
              <a:t>mixture</a:t>
            </a:r>
            <a:r>
              <a:rPr lang="it-IT" sz="1400" b="1" dirty="0">
                <a:effectLst>
                  <a:outerShdw blurRad="38100" dist="38100" dir="2700000" algn="tl">
                    <a:srgbClr val="000000">
                      <a:alpha val="43137"/>
                    </a:srgbClr>
                  </a:outerShdw>
                </a:effectLst>
                <a:latin typeface="Bradley Hand ITC"/>
                <a:ea typeface="+mn-lt"/>
                <a:cs typeface="+mn-lt"/>
              </a:rPr>
              <a:t> and </a:t>
            </a:r>
            <a:r>
              <a:rPr lang="it-IT" sz="1400" b="1" dirty="0" err="1">
                <a:effectLst>
                  <a:outerShdw blurRad="38100" dist="38100" dir="2700000" algn="tl">
                    <a:srgbClr val="000000">
                      <a:alpha val="43137"/>
                    </a:srgbClr>
                  </a:outerShdw>
                </a:effectLst>
                <a:latin typeface="Bradley Hand ITC"/>
                <a:ea typeface="+mn-lt"/>
                <a:cs typeface="+mn-lt"/>
              </a:rPr>
              <a:t>boil</a:t>
            </a:r>
            <a:r>
              <a:rPr lang="it-IT" sz="1400" b="1" dirty="0">
                <a:effectLst>
                  <a:outerShdw blurRad="38100" dist="38100" dir="2700000" algn="tl">
                    <a:srgbClr val="000000">
                      <a:alpha val="43137"/>
                    </a:srgbClr>
                  </a:outerShdw>
                </a:effectLst>
                <a:latin typeface="Bradley Hand ITC"/>
                <a:ea typeface="+mn-lt"/>
                <a:cs typeface="+mn-lt"/>
              </a:rPr>
              <a:t> for 10-15 minutes more and turn off the </a:t>
            </a:r>
            <a:r>
              <a:rPr lang="it-IT" sz="1400" b="1" dirty="0" err="1">
                <a:effectLst>
                  <a:outerShdw blurRad="38100" dist="38100" dir="2700000" algn="tl">
                    <a:srgbClr val="000000">
                      <a:alpha val="43137"/>
                    </a:srgbClr>
                  </a:outerShdw>
                </a:effectLst>
                <a:latin typeface="Bradley Hand ITC"/>
                <a:ea typeface="+mn-lt"/>
                <a:cs typeface="+mn-lt"/>
              </a:rPr>
              <a:t>heat</a:t>
            </a:r>
            <a:r>
              <a:rPr lang="it-IT" sz="1400" b="1" dirty="0">
                <a:effectLst>
                  <a:outerShdw blurRad="38100" dist="38100" dir="2700000" algn="tl">
                    <a:srgbClr val="000000">
                      <a:alpha val="43137"/>
                    </a:srgbClr>
                  </a:outerShdw>
                </a:effectLst>
                <a:latin typeface="Bradley Hand ITC"/>
                <a:ea typeface="+mn-lt"/>
                <a:cs typeface="+mn-lt"/>
              </a:rPr>
              <a:t>. Share </a:t>
            </a:r>
            <a:r>
              <a:rPr lang="it-IT" sz="1400" b="1" dirty="0" err="1">
                <a:effectLst>
                  <a:outerShdw blurRad="38100" dist="38100" dir="2700000" algn="tl">
                    <a:srgbClr val="000000">
                      <a:alpha val="43137"/>
                    </a:srgbClr>
                  </a:outerShdw>
                </a:effectLst>
                <a:latin typeface="Bradley Hand ITC"/>
                <a:ea typeface="+mn-lt"/>
                <a:cs typeface="+mn-lt"/>
              </a:rPr>
              <a:t>your</a:t>
            </a:r>
            <a:r>
              <a:rPr lang="it-IT" sz="1400" b="1" dirty="0">
                <a:effectLst>
                  <a:outerShdw blurRad="38100" dist="38100" dir="2700000" algn="tl">
                    <a:srgbClr val="000000">
                      <a:alpha val="43137"/>
                    </a:srgbClr>
                  </a:outerShdw>
                </a:effectLst>
                <a:latin typeface="Bradley Hand ITC"/>
                <a:ea typeface="+mn-lt"/>
                <a:cs typeface="+mn-lt"/>
              </a:rPr>
              <a:t> </a:t>
            </a:r>
            <a:r>
              <a:rPr lang="it-IT" sz="1400" b="1" dirty="0" err="1">
                <a:effectLst>
                  <a:outerShdw blurRad="38100" dist="38100" dir="2700000" algn="tl">
                    <a:srgbClr val="000000">
                      <a:alpha val="43137"/>
                    </a:srgbClr>
                  </a:outerShdw>
                </a:effectLst>
                <a:latin typeface="Bradley Hand ITC"/>
                <a:ea typeface="+mn-lt"/>
                <a:cs typeface="+mn-lt"/>
              </a:rPr>
              <a:t>rice</a:t>
            </a:r>
            <a:r>
              <a:rPr lang="it-IT" sz="1400" b="1" dirty="0">
                <a:effectLst>
                  <a:outerShdw blurRad="38100" dist="38100" dir="2700000" algn="tl">
                    <a:srgbClr val="000000">
                      <a:alpha val="43137"/>
                    </a:srgbClr>
                  </a:outerShdw>
                </a:effectLst>
                <a:latin typeface="Bradley Hand ITC"/>
                <a:ea typeface="+mn-lt"/>
                <a:cs typeface="+mn-lt"/>
              </a:rPr>
              <a:t> puddings in </a:t>
            </a:r>
            <a:r>
              <a:rPr lang="it-IT" sz="1400" b="1" dirty="0" err="1">
                <a:effectLst>
                  <a:outerShdw blurRad="38100" dist="38100" dir="2700000" algn="tl">
                    <a:srgbClr val="000000">
                      <a:alpha val="43137"/>
                    </a:srgbClr>
                  </a:outerShdw>
                </a:effectLst>
                <a:latin typeface="Bradley Hand ITC"/>
                <a:ea typeface="+mn-lt"/>
                <a:cs typeface="+mn-lt"/>
              </a:rPr>
              <a:t>refractory</a:t>
            </a:r>
            <a:r>
              <a:rPr lang="it-IT" sz="1400" b="1" dirty="0">
                <a:effectLst>
                  <a:outerShdw blurRad="38100" dist="38100" dir="2700000" algn="tl">
                    <a:srgbClr val="000000">
                      <a:alpha val="43137"/>
                    </a:srgbClr>
                  </a:outerShdw>
                </a:effectLst>
                <a:latin typeface="Bradley Hand ITC"/>
                <a:ea typeface="+mn-lt"/>
                <a:cs typeface="+mn-lt"/>
              </a:rPr>
              <a:t> </a:t>
            </a:r>
            <a:r>
              <a:rPr lang="it-IT" sz="1400" b="1" dirty="0" err="1">
                <a:effectLst>
                  <a:outerShdw blurRad="38100" dist="38100" dir="2700000" algn="tl">
                    <a:srgbClr val="000000">
                      <a:alpha val="43137"/>
                    </a:srgbClr>
                  </a:outerShdw>
                </a:effectLst>
                <a:latin typeface="Bradley Hand ITC"/>
                <a:ea typeface="+mn-lt"/>
                <a:cs typeface="+mn-lt"/>
              </a:rPr>
              <a:t>rice</a:t>
            </a:r>
            <a:r>
              <a:rPr lang="it-IT" sz="1400" b="1" dirty="0">
                <a:effectLst>
                  <a:outerShdw blurRad="38100" dist="38100" dir="2700000" algn="tl">
                    <a:srgbClr val="000000">
                      <a:alpha val="43137"/>
                    </a:srgbClr>
                  </a:outerShdw>
                </a:effectLst>
                <a:latin typeface="Bradley Hand ITC"/>
                <a:ea typeface="+mn-lt"/>
                <a:cs typeface="+mn-lt"/>
              </a:rPr>
              <a:t> pudding </a:t>
            </a:r>
            <a:r>
              <a:rPr lang="it-IT" sz="1400" b="1" dirty="0" err="1">
                <a:effectLst>
                  <a:outerShdw blurRad="38100" dist="38100" dir="2700000" algn="tl">
                    <a:srgbClr val="000000">
                      <a:alpha val="43137"/>
                    </a:srgbClr>
                  </a:outerShdw>
                </a:effectLst>
                <a:latin typeface="Bradley Hand ITC"/>
                <a:ea typeface="+mn-lt"/>
                <a:cs typeface="+mn-lt"/>
              </a:rPr>
              <a:t>bowls</a:t>
            </a:r>
            <a:r>
              <a:rPr lang="it-IT" sz="1400" b="1" dirty="0">
                <a:effectLst>
                  <a:outerShdw blurRad="38100" dist="38100" dir="2700000" algn="tl">
                    <a:srgbClr val="000000">
                      <a:alpha val="43137"/>
                    </a:srgbClr>
                  </a:outerShdw>
                </a:effectLst>
                <a:latin typeface="Bradley Hand ITC"/>
                <a:ea typeface="+mn-lt"/>
                <a:cs typeface="+mn-lt"/>
              </a:rPr>
              <a:t> </a:t>
            </a:r>
            <a:r>
              <a:rPr lang="it-IT" sz="1400" b="1" dirty="0" err="1">
                <a:effectLst>
                  <a:outerShdw blurRad="38100" dist="38100" dir="2700000" algn="tl">
                    <a:srgbClr val="000000">
                      <a:alpha val="43137"/>
                    </a:srgbClr>
                  </a:outerShdw>
                </a:effectLst>
                <a:latin typeface="Bradley Hand ITC"/>
                <a:ea typeface="+mn-lt"/>
                <a:cs typeface="+mn-lt"/>
              </a:rPr>
              <a:t>suitable</a:t>
            </a:r>
            <a:r>
              <a:rPr lang="it-IT" sz="1400" b="1" dirty="0">
                <a:effectLst>
                  <a:outerShdw blurRad="38100" dist="38100" dir="2700000" algn="tl">
                    <a:srgbClr val="000000">
                      <a:alpha val="43137"/>
                    </a:srgbClr>
                  </a:outerShdw>
                </a:effectLst>
                <a:latin typeface="Bradley Hand ITC"/>
                <a:ea typeface="+mn-lt"/>
                <a:cs typeface="+mn-lt"/>
              </a:rPr>
              <a:t> for the </a:t>
            </a:r>
            <a:r>
              <a:rPr lang="it-IT" sz="1400" b="1" dirty="0" err="1">
                <a:effectLst>
                  <a:outerShdw blurRad="38100" dist="38100" dir="2700000" algn="tl">
                    <a:srgbClr val="000000">
                      <a:alpha val="43137"/>
                    </a:srgbClr>
                  </a:outerShdw>
                </a:effectLst>
                <a:latin typeface="Bradley Hand ITC"/>
                <a:ea typeface="+mn-lt"/>
                <a:cs typeface="+mn-lt"/>
              </a:rPr>
              <a:t>oven</a:t>
            </a:r>
            <a:r>
              <a:rPr lang="it-IT" sz="1400" b="1" dirty="0">
                <a:effectLst>
                  <a:outerShdw blurRad="38100" dist="38100" dir="2700000" algn="tl">
                    <a:srgbClr val="000000">
                      <a:alpha val="43137"/>
                    </a:srgbClr>
                  </a:outerShdw>
                </a:effectLst>
                <a:latin typeface="Bradley Hand ITC"/>
                <a:ea typeface="+mn-lt"/>
                <a:cs typeface="+mn-lt"/>
              </a:rPr>
              <a:t>. </a:t>
            </a:r>
            <a:r>
              <a:rPr lang="it-IT" sz="1400" b="1" dirty="0" err="1">
                <a:effectLst>
                  <a:outerShdw blurRad="38100" dist="38100" dir="2700000" algn="tl">
                    <a:srgbClr val="000000">
                      <a:alpha val="43137"/>
                    </a:srgbClr>
                  </a:outerShdw>
                </a:effectLst>
                <a:latin typeface="Bradley Hand ITC"/>
                <a:ea typeface="+mn-lt"/>
                <a:cs typeface="+mn-lt"/>
              </a:rPr>
              <a:t>Fill</a:t>
            </a:r>
            <a:r>
              <a:rPr lang="it-IT" sz="1400" b="1" dirty="0">
                <a:effectLst>
                  <a:outerShdw blurRad="38100" dist="38100" dir="2700000" algn="tl">
                    <a:srgbClr val="000000">
                      <a:alpha val="43137"/>
                    </a:srgbClr>
                  </a:outerShdw>
                </a:effectLst>
                <a:latin typeface="Bradley Hand ITC"/>
                <a:ea typeface="+mn-lt"/>
                <a:cs typeface="+mn-lt"/>
              </a:rPr>
              <a:t> the </a:t>
            </a:r>
            <a:r>
              <a:rPr lang="it-IT" sz="1400" b="1" dirty="0" err="1">
                <a:effectLst>
                  <a:outerShdw blurRad="38100" dist="38100" dir="2700000" algn="tl">
                    <a:srgbClr val="000000">
                      <a:alpha val="43137"/>
                    </a:srgbClr>
                  </a:outerShdw>
                </a:effectLst>
                <a:latin typeface="Bradley Hand ITC"/>
                <a:ea typeface="+mn-lt"/>
                <a:cs typeface="+mn-lt"/>
              </a:rPr>
              <a:t>tray</a:t>
            </a:r>
            <a:r>
              <a:rPr lang="it-IT" sz="1400" b="1" dirty="0">
                <a:effectLst>
                  <a:outerShdw blurRad="38100" dist="38100" dir="2700000" algn="tl">
                    <a:srgbClr val="000000">
                      <a:alpha val="43137"/>
                    </a:srgbClr>
                  </a:outerShdw>
                </a:effectLst>
                <a:latin typeface="Bradley Hand ITC"/>
                <a:ea typeface="+mn-lt"/>
                <a:cs typeface="+mn-lt"/>
              </a:rPr>
              <a:t> with </a:t>
            </a:r>
            <a:r>
              <a:rPr lang="it-IT" sz="1400" b="1" dirty="0" err="1">
                <a:effectLst>
                  <a:outerShdw blurRad="38100" dist="38100" dir="2700000" algn="tl">
                    <a:srgbClr val="000000">
                      <a:alpha val="43137"/>
                    </a:srgbClr>
                  </a:outerShdw>
                </a:effectLst>
                <a:latin typeface="Bradley Hand ITC"/>
                <a:ea typeface="+mn-lt"/>
                <a:cs typeface="+mn-lt"/>
              </a:rPr>
              <a:t>cold</a:t>
            </a:r>
            <a:r>
              <a:rPr lang="it-IT" sz="1400" b="1" dirty="0">
                <a:effectLst>
                  <a:outerShdw blurRad="38100" dist="38100" dir="2700000" algn="tl">
                    <a:srgbClr val="000000">
                      <a:alpha val="43137"/>
                    </a:srgbClr>
                  </a:outerShdw>
                </a:effectLst>
                <a:latin typeface="Bradley Hand ITC"/>
                <a:ea typeface="+mn-lt"/>
                <a:cs typeface="+mn-lt"/>
              </a:rPr>
              <a:t> water and place the </a:t>
            </a:r>
            <a:r>
              <a:rPr lang="it-IT" sz="1400" b="1" dirty="0" err="1">
                <a:effectLst>
                  <a:outerShdw blurRad="38100" dist="38100" dir="2700000" algn="tl">
                    <a:srgbClr val="000000">
                      <a:alpha val="43137"/>
                    </a:srgbClr>
                  </a:outerShdw>
                </a:effectLst>
                <a:latin typeface="Bradley Hand ITC"/>
                <a:ea typeface="+mn-lt"/>
                <a:cs typeface="+mn-lt"/>
              </a:rPr>
              <a:t>rice</a:t>
            </a:r>
            <a:r>
              <a:rPr lang="it-IT" sz="1400" b="1" dirty="0">
                <a:effectLst>
                  <a:outerShdw blurRad="38100" dist="38100" dir="2700000" algn="tl">
                    <a:srgbClr val="000000">
                      <a:alpha val="43137"/>
                    </a:srgbClr>
                  </a:outerShdw>
                </a:effectLst>
                <a:latin typeface="Bradley Hand ITC"/>
                <a:ea typeface="+mn-lt"/>
                <a:cs typeface="+mn-lt"/>
              </a:rPr>
              <a:t> pudding </a:t>
            </a:r>
            <a:r>
              <a:rPr lang="it-IT" sz="1400" b="1" dirty="0" err="1">
                <a:effectLst>
                  <a:outerShdw blurRad="38100" dist="38100" dir="2700000" algn="tl">
                    <a:srgbClr val="000000">
                      <a:alpha val="43137"/>
                    </a:srgbClr>
                  </a:outerShdw>
                </a:effectLst>
                <a:latin typeface="Bradley Hand ITC"/>
                <a:ea typeface="+mn-lt"/>
                <a:cs typeface="+mn-lt"/>
              </a:rPr>
              <a:t>pots</a:t>
            </a:r>
            <a:r>
              <a:rPr lang="it-IT" sz="1400" b="1" dirty="0">
                <a:effectLst>
                  <a:outerShdw blurRad="38100" dist="38100" dir="2700000" algn="tl">
                    <a:srgbClr val="000000">
                      <a:alpha val="43137"/>
                    </a:srgbClr>
                  </a:outerShdw>
                </a:effectLst>
                <a:latin typeface="Bradley Hand ITC"/>
                <a:ea typeface="+mn-lt"/>
                <a:cs typeface="+mn-lt"/>
              </a:rPr>
              <a:t> on the </a:t>
            </a:r>
            <a:r>
              <a:rPr lang="it-IT" sz="1400" b="1" dirty="0" err="1">
                <a:effectLst>
                  <a:outerShdw blurRad="38100" dist="38100" dir="2700000" algn="tl">
                    <a:srgbClr val="000000">
                      <a:alpha val="43137"/>
                    </a:srgbClr>
                  </a:outerShdw>
                </a:effectLst>
                <a:latin typeface="Bradley Hand ITC"/>
                <a:ea typeface="+mn-lt"/>
                <a:cs typeface="+mn-lt"/>
              </a:rPr>
              <a:t>baking</a:t>
            </a:r>
            <a:r>
              <a:rPr lang="it-IT" sz="1400" b="1" dirty="0">
                <a:effectLst>
                  <a:outerShdw blurRad="38100" dist="38100" dir="2700000" algn="tl">
                    <a:srgbClr val="000000">
                      <a:alpha val="43137"/>
                    </a:srgbClr>
                  </a:outerShdw>
                </a:effectLst>
                <a:latin typeface="Bradley Hand ITC"/>
                <a:ea typeface="+mn-lt"/>
                <a:cs typeface="+mn-lt"/>
              </a:rPr>
              <a:t> </a:t>
            </a:r>
            <a:r>
              <a:rPr lang="it-IT" sz="1400" b="1" dirty="0" err="1">
                <a:effectLst>
                  <a:outerShdw blurRad="38100" dist="38100" dir="2700000" algn="tl">
                    <a:srgbClr val="000000">
                      <a:alpha val="43137"/>
                    </a:srgbClr>
                  </a:outerShdw>
                </a:effectLst>
                <a:latin typeface="Bradley Hand ITC"/>
                <a:ea typeface="+mn-lt"/>
                <a:cs typeface="+mn-lt"/>
              </a:rPr>
              <a:t>tray</a:t>
            </a:r>
            <a:r>
              <a:rPr lang="it-IT" sz="1400" b="1" dirty="0">
                <a:effectLst>
                  <a:outerShdw blurRad="38100" dist="38100" dir="2700000" algn="tl">
                    <a:srgbClr val="000000">
                      <a:alpha val="43137"/>
                    </a:srgbClr>
                  </a:outerShdw>
                </a:effectLst>
                <a:latin typeface="Bradley Hand ITC"/>
                <a:ea typeface="+mn-lt"/>
                <a:cs typeface="+mn-lt"/>
              </a:rPr>
              <a:t> (the water in the </a:t>
            </a:r>
            <a:r>
              <a:rPr lang="it-IT" sz="1400" b="1" dirty="0" err="1">
                <a:effectLst>
                  <a:outerShdw blurRad="38100" dist="38100" dir="2700000" algn="tl">
                    <a:srgbClr val="000000">
                      <a:alpha val="43137"/>
                    </a:srgbClr>
                  </a:outerShdw>
                </a:effectLst>
                <a:latin typeface="Bradley Hand ITC"/>
                <a:ea typeface="+mn-lt"/>
                <a:cs typeface="+mn-lt"/>
              </a:rPr>
              <a:t>tray</a:t>
            </a:r>
            <a:r>
              <a:rPr lang="it-IT" sz="1400" b="1" dirty="0">
                <a:effectLst>
                  <a:outerShdw blurRad="38100" dist="38100" dir="2700000" algn="tl">
                    <a:srgbClr val="000000">
                      <a:alpha val="43137"/>
                    </a:srgbClr>
                  </a:outerShdw>
                </a:effectLst>
                <a:latin typeface="Bradley Hand ITC"/>
                <a:ea typeface="+mn-lt"/>
                <a:cs typeface="+mn-lt"/>
              </a:rPr>
              <a:t> </a:t>
            </a:r>
            <a:r>
              <a:rPr lang="it-IT" sz="1400" b="1" dirty="0" err="1">
                <a:effectLst>
                  <a:outerShdw blurRad="38100" dist="38100" dir="2700000" algn="tl">
                    <a:srgbClr val="000000">
                      <a:alpha val="43137"/>
                    </a:srgbClr>
                  </a:outerShdw>
                </a:effectLst>
                <a:latin typeface="Bradley Hand ITC"/>
                <a:ea typeface="+mn-lt"/>
                <a:cs typeface="+mn-lt"/>
              </a:rPr>
              <a:t>will</a:t>
            </a:r>
            <a:r>
              <a:rPr lang="it-IT" sz="1400" b="1" dirty="0">
                <a:effectLst>
                  <a:outerShdw blurRad="38100" dist="38100" dir="2700000" algn="tl">
                    <a:srgbClr val="000000">
                      <a:alpha val="43137"/>
                    </a:srgbClr>
                  </a:outerShdw>
                </a:effectLst>
                <a:latin typeface="Bradley Hand ITC"/>
                <a:ea typeface="+mn-lt"/>
                <a:cs typeface="+mn-lt"/>
              </a:rPr>
              <a:t> </a:t>
            </a:r>
            <a:r>
              <a:rPr lang="it-IT" sz="1400" b="1" dirty="0" err="1">
                <a:effectLst>
                  <a:outerShdw blurRad="38100" dist="38100" dir="2700000" algn="tl">
                    <a:srgbClr val="000000">
                      <a:alpha val="43137"/>
                    </a:srgbClr>
                  </a:outerShdw>
                </a:effectLst>
                <a:latin typeface="Bradley Hand ITC"/>
                <a:ea typeface="+mn-lt"/>
                <a:cs typeface="+mn-lt"/>
              </a:rPr>
              <a:t>reach</a:t>
            </a:r>
            <a:r>
              <a:rPr lang="it-IT" sz="1400" b="1" dirty="0">
                <a:effectLst>
                  <a:outerShdw blurRad="38100" dist="38100" dir="2700000" algn="tl">
                    <a:srgbClr val="000000">
                      <a:alpha val="43137"/>
                    </a:srgbClr>
                  </a:outerShdw>
                </a:effectLst>
                <a:latin typeface="Bradley Hand ITC"/>
                <a:ea typeface="+mn-lt"/>
                <a:cs typeface="+mn-lt"/>
              </a:rPr>
              <a:t> </a:t>
            </a:r>
            <a:r>
              <a:rPr lang="it-IT" sz="1400" b="1" dirty="0" err="1">
                <a:effectLst>
                  <a:outerShdw blurRad="38100" dist="38100" dir="2700000" algn="tl">
                    <a:srgbClr val="000000">
                      <a:alpha val="43137"/>
                    </a:srgbClr>
                  </a:outerShdw>
                </a:effectLst>
                <a:latin typeface="Bradley Hand ITC"/>
                <a:ea typeface="+mn-lt"/>
                <a:cs typeface="+mn-lt"/>
              </a:rPr>
              <a:t>half</a:t>
            </a:r>
            <a:r>
              <a:rPr lang="it-IT" sz="1400" b="1" dirty="0">
                <a:effectLst>
                  <a:outerShdw blurRad="38100" dist="38100" dir="2700000" algn="tl">
                    <a:srgbClr val="000000">
                      <a:alpha val="43137"/>
                    </a:srgbClr>
                  </a:outerShdw>
                </a:effectLst>
                <a:latin typeface="Bradley Hand ITC"/>
                <a:ea typeface="+mn-lt"/>
                <a:cs typeface="+mn-lt"/>
              </a:rPr>
              <a:t> of the </a:t>
            </a:r>
            <a:r>
              <a:rPr lang="it-IT" sz="1400" b="1" dirty="0" err="1">
                <a:effectLst>
                  <a:outerShdw blurRad="38100" dist="38100" dir="2700000" algn="tl">
                    <a:srgbClr val="000000">
                      <a:alpha val="43137"/>
                    </a:srgbClr>
                  </a:outerShdw>
                </a:effectLst>
                <a:latin typeface="Bradley Hand ITC"/>
                <a:ea typeface="+mn-lt"/>
                <a:cs typeface="+mn-lt"/>
              </a:rPr>
              <a:t>rice</a:t>
            </a:r>
            <a:r>
              <a:rPr lang="it-IT" sz="1400" b="1" dirty="0">
                <a:effectLst>
                  <a:outerShdw blurRad="38100" dist="38100" dir="2700000" algn="tl">
                    <a:srgbClr val="000000">
                      <a:alpha val="43137"/>
                    </a:srgbClr>
                  </a:outerShdw>
                </a:effectLst>
                <a:latin typeface="Bradley Hand ITC"/>
                <a:ea typeface="+mn-lt"/>
                <a:cs typeface="+mn-lt"/>
              </a:rPr>
              <a:t> pudding </a:t>
            </a:r>
            <a:r>
              <a:rPr lang="it-IT" sz="1400" b="1" dirty="0" err="1">
                <a:effectLst>
                  <a:outerShdw blurRad="38100" dist="38100" dir="2700000" algn="tl">
                    <a:srgbClr val="000000">
                      <a:alpha val="43137"/>
                    </a:srgbClr>
                  </a:outerShdw>
                </a:effectLst>
                <a:latin typeface="Bradley Hand ITC"/>
                <a:ea typeface="+mn-lt"/>
                <a:cs typeface="+mn-lt"/>
              </a:rPr>
              <a:t>bowl</a:t>
            </a:r>
            <a:r>
              <a:rPr lang="it-IT" sz="1400" b="1" dirty="0">
                <a:effectLst>
                  <a:outerShdw blurRad="38100" dist="38100" dir="2700000" algn="tl">
                    <a:srgbClr val="000000">
                      <a:alpha val="43137"/>
                    </a:srgbClr>
                  </a:outerShdw>
                </a:effectLst>
                <a:latin typeface="Bradley Hand ITC"/>
                <a:ea typeface="+mn-lt"/>
                <a:cs typeface="+mn-lt"/>
              </a:rPr>
              <a:t>). Put the </a:t>
            </a:r>
            <a:r>
              <a:rPr lang="it-IT" sz="1400" b="1" dirty="0" err="1">
                <a:effectLst>
                  <a:outerShdw blurRad="38100" dist="38100" dir="2700000" algn="tl">
                    <a:srgbClr val="000000">
                      <a:alpha val="43137"/>
                    </a:srgbClr>
                  </a:outerShdw>
                </a:effectLst>
                <a:latin typeface="Bradley Hand ITC"/>
                <a:ea typeface="+mn-lt"/>
                <a:cs typeface="+mn-lt"/>
              </a:rPr>
              <a:t>tray</a:t>
            </a:r>
            <a:r>
              <a:rPr lang="it-IT" sz="1400" b="1" dirty="0">
                <a:effectLst>
                  <a:outerShdw blurRad="38100" dist="38100" dir="2700000" algn="tl">
                    <a:srgbClr val="000000">
                      <a:alpha val="43137"/>
                    </a:srgbClr>
                  </a:outerShdw>
                </a:effectLst>
                <a:latin typeface="Bradley Hand ITC"/>
                <a:ea typeface="+mn-lt"/>
                <a:cs typeface="+mn-lt"/>
              </a:rPr>
              <a:t> on the top </a:t>
            </a:r>
            <a:r>
              <a:rPr lang="it-IT" sz="1400" b="1" dirty="0" err="1">
                <a:effectLst>
                  <a:outerShdw blurRad="38100" dist="38100" dir="2700000" algn="tl">
                    <a:srgbClr val="000000">
                      <a:alpha val="43137"/>
                    </a:srgbClr>
                  </a:outerShdw>
                </a:effectLst>
                <a:latin typeface="Bradley Hand ITC"/>
                <a:ea typeface="+mn-lt"/>
                <a:cs typeface="+mn-lt"/>
              </a:rPr>
              <a:t>shelf</a:t>
            </a:r>
            <a:r>
              <a:rPr lang="it-IT" sz="1400" b="1" dirty="0">
                <a:effectLst>
                  <a:outerShdw blurRad="38100" dist="38100" dir="2700000" algn="tl">
                    <a:srgbClr val="000000">
                      <a:alpha val="43137"/>
                    </a:srgbClr>
                  </a:outerShdw>
                </a:effectLst>
                <a:latin typeface="Bradley Hand ITC"/>
                <a:ea typeface="+mn-lt"/>
                <a:cs typeface="+mn-lt"/>
              </a:rPr>
              <a:t> of </a:t>
            </a:r>
            <a:r>
              <a:rPr lang="it-IT" sz="1400" b="1" dirty="0" err="1">
                <a:effectLst>
                  <a:outerShdw blurRad="38100" dist="38100" dir="2700000" algn="tl">
                    <a:srgbClr val="000000">
                      <a:alpha val="43137"/>
                    </a:srgbClr>
                  </a:outerShdw>
                </a:effectLst>
                <a:latin typeface="Bradley Hand ITC"/>
                <a:ea typeface="+mn-lt"/>
                <a:cs typeface="+mn-lt"/>
              </a:rPr>
              <a:t>your</a:t>
            </a:r>
            <a:r>
              <a:rPr lang="it-IT" sz="1400" b="1" dirty="0">
                <a:effectLst>
                  <a:outerShdw blurRad="38100" dist="38100" dir="2700000" algn="tl">
                    <a:srgbClr val="000000">
                      <a:alpha val="43137"/>
                    </a:srgbClr>
                  </a:outerShdw>
                </a:effectLst>
                <a:latin typeface="Bradley Hand ITC"/>
                <a:ea typeface="+mn-lt"/>
                <a:cs typeface="+mn-lt"/>
              </a:rPr>
              <a:t> </a:t>
            </a:r>
            <a:r>
              <a:rPr lang="it-IT" sz="1400" b="1" dirty="0" err="1">
                <a:effectLst>
                  <a:outerShdw blurRad="38100" dist="38100" dir="2700000" algn="tl">
                    <a:srgbClr val="000000">
                      <a:alpha val="43137"/>
                    </a:srgbClr>
                  </a:outerShdw>
                </a:effectLst>
                <a:latin typeface="Bradley Hand ITC"/>
                <a:ea typeface="+mn-lt"/>
                <a:cs typeface="+mn-lt"/>
              </a:rPr>
              <a:t>oven</a:t>
            </a:r>
            <a:r>
              <a:rPr lang="it-IT" sz="1400" b="1" dirty="0">
                <a:effectLst>
                  <a:outerShdw blurRad="38100" dist="38100" dir="2700000" algn="tl">
                    <a:srgbClr val="000000">
                      <a:alpha val="43137"/>
                    </a:srgbClr>
                  </a:outerShdw>
                </a:effectLst>
                <a:latin typeface="Bradley Hand ITC"/>
                <a:ea typeface="+mn-lt"/>
                <a:cs typeface="+mn-lt"/>
              </a:rPr>
              <a:t>. Cook </a:t>
            </a:r>
            <a:r>
              <a:rPr lang="it-IT" sz="1400" b="1" dirty="0" err="1">
                <a:effectLst>
                  <a:outerShdw blurRad="38100" dist="38100" dir="2700000" algn="tl">
                    <a:srgbClr val="000000">
                      <a:alpha val="43137"/>
                    </a:srgbClr>
                  </a:outerShdw>
                </a:effectLst>
                <a:latin typeface="Bradley Hand ITC"/>
                <a:ea typeface="+mn-lt"/>
                <a:cs typeface="+mn-lt"/>
              </a:rPr>
              <a:t>at</a:t>
            </a:r>
            <a:r>
              <a:rPr lang="it-IT" sz="1400" b="1" dirty="0">
                <a:effectLst>
                  <a:outerShdw blurRad="38100" dist="38100" dir="2700000" algn="tl">
                    <a:srgbClr val="000000">
                      <a:alpha val="43137"/>
                    </a:srgbClr>
                  </a:outerShdw>
                </a:effectLst>
                <a:latin typeface="Bradley Hand ITC"/>
                <a:ea typeface="+mn-lt"/>
                <a:cs typeface="+mn-lt"/>
              </a:rPr>
              <a:t> 180 degrees </a:t>
            </a:r>
            <a:r>
              <a:rPr lang="it-IT" sz="1400" b="1" dirty="0" err="1">
                <a:effectLst>
                  <a:outerShdw blurRad="38100" dist="38100" dir="2700000" algn="tl">
                    <a:srgbClr val="000000">
                      <a:alpha val="43137"/>
                    </a:srgbClr>
                  </a:outerShdw>
                </a:effectLst>
                <a:latin typeface="Bradley Hand ITC"/>
                <a:ea typeface="+mn-lt"/>
                <a:cs typeface="+mn-lt"/>
              </a:rPr>
              <a:t>until</a:t>
            </a:r>
            <a:r>
              <a:rPr lang="it-IT" sz="1400" b="1" dirty="0">
                <a:effectLst>
                  <a:outerShdw blurRad="38100" dist="38100" dir="2700000" algn="tl">
                    <a:srgbClr val="000000">
                      <a:alpha val="43137"/>
                    </a:srgbClr>
                  </a:outerShdw>
                </a:effectLst>
                <a:latin typeface="Bradley Hand ITC"/>
                <a:ea typeface="+mn-lt"/>
                <a:cs typeface="+mn-lt"/>
              </a:rPr>
              <a:t> </a:t>
            </a:r>
            <a:r>
              <a:rPr lang="it-IT" sz="1400" b="1" dirty="0" err="1">
                <a:effectLst>
                  <a:outerShdw blurRad="38100" dist="38100" dir="2700000" algn="tl">
                    <a:srgbClr val="000000">
                      <a:alpha val="43137"/>
                    </a:srgbClr>
                  </a:outerShdw>
                </a:effectLst>
                <a:latin typeface="Bradley Hand ITC"/>
                <a:ea typeface="+mn-lt"/>
                <a:cs typeface="+mn-lt"/>
              </a:rPr>
              <a:t>your</a:t>
            </a:r>
            <a:r>
              <a:rPr lang="it-IT" sz="1400" b="1" dirty="0">
                <a:effectLst>
                  <a:outerShdw blurRad="38100" dist="38100" dir="2700000" algn="tl">
                    <a:srgbClr val="000000">
                      <a:alpha val="43137"/>
                    </a:srgbClr>
                  </a:outerShdw>
                </a:effectLst>
                <a:latin typeface="Bradley Hand ITC"/>
                <a:ea typeface="+mn-lt"/>
                <a:cs typeface="+mn-lt"/>
              </a:rPr>
              <a:t> </a:t>
            </a:r>
            <a:r>
              <a:rPr lang="it-IT" sz="1400" b="1" dirty="0" err="1">
                <a:effectLst>
                  <a:outerShdw blurRad="38100" dist="38100" dir="2700000" algn="tl">
                    <a:srgbClr val="000000">
                      <a:alpha val="43137"/>
                    </a:srgbClr>
                  </a:outerShdw>
                </a:effectLst>
                <a:latin typeface="Bradley Hand ITC"/>
                <a:ea typeface="+mn-lt"/>
                <a:cs typeface="+mn-lt"/>
              </a:rPr>
              <a:t>rice</a:t>
            </a:r>
            <a:r>
              <a:rPr lang="it-IT" sz="1400" b="1" dirty="0">
                <a:effectLst>
                  <a:outerShdw blurRad="38100" dist="38100" dir="2700000" algn="tl">
                    <a:srgbClr val="000000">
                      <a:alpha val="43137"/>
                    </a:srgbClr>
                  </a:outerShdw>
                </a:effectLst>
                <a:latin typeface="Bradley Hand ITC"/>
                <a:ea typeface="+mn-lt"/>
                <a:cs typeface="+mn-lt"/>
              </a:rPr>
              <a:t> puddings are </a:t>
            </a:r>
            <a:r>
              <a:rPr lang="it-IT" sz="1400" b="1" dirty="0" err="1">
                <a:effectLst>
                  <a:outerShdw blurRad="38100" dist="38100" dir="2700000" algn="tl">
                    <a:srgbClr val="000000">
                      <a:alpha val="43137"/>
                    </a:srgbClr>
                  </a:outerShdw>
                </a:effectLst>
                <a:latin typeface="Bradley Hand ITC"/>
                <a:ea typeface="+mn-lt"/>
                <a:cs typeface="+mn-lt"/>
              </a:rPr>
              <a:t>browned</a:t>
            </a:r>
            <a:r>
              <a:rPr lang="it-IT" sz="1400" b="1" dirty="0">
                <a:effectLst>
                  <a:outerShdw blurRad="38100" dist="38100" dir="2700000" algn="tl">
                    <a:srgbClr val="000000">
                      <a:alpha val="43137"/>
                    </a:srgbClr>
                  </a:outerShdw>
                </a:effectLst>
                <a:latin typeface="Bradley Hand ITC"/>
                <a:ea typeface="+mn-lt"/>
                <a:cs typeface="+mn-lt"/>
              </a:rPr>
              <a:t>.</a:t>
            </a:r>
            <a:endParaRPr lang="tr-TR" sz="1400" b="1" dirty="0">
              <a:latin typeface="Bradley Hand ITC"/>
            </a:endParaRPr>
          </a:p>
        </p:txBody>
      </p:sp>
      <p:sp>
        <p:nvSpPr>
          <p:cNvPr id="24" name="CasellaDiTesto 8"/>
          <p:cNvSpPr txBox="1"/>
          <p:nvPr/>
        </p:nvSpPr>
        <p:spPr>
          <a:xfrm>
            <a:off x="5004076" y="5675451"/>
            <a:ext cx="2916000" cy="5232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2800" b="1" err="1">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rPr>
              <a:t>Healtier</a:t>
            </a:r>
            <a:r>
              <a:rPr lang="it-IT" sz="2800" b="1">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rPr>
              <a:t> Version</a:t>
            </a:r>
            <a:endParaRPr lang="it-IT" sz="2800" b="1">
              <a:effectLst>
                <a:outerShdw blurRad="38100" dist="38100" dir="2700000" algn="tl">
                  <a:srgbClr val="000000">
                    <a:alpha val="43137"/>
                  </a:srgbClr>
                </a:outerShdw>
              </a:effectLst>
              <a:ea typeface="MS Mincho" pitchFamily="49" charset="-128"/>
              <a:cs typeface="Arial" charset="0"/>
            </a:endParaRPr>
          </a:p>
        </p:txBody>
      </p:sp>
      <p:sp>
        <p:nvSpPr>
          <p:cNvPr id="25" name="CasellaDiTesto 8"/>
          <p:cNvSpPr txBox="1"/>
          <p:nvPr/>
        </p:nvSpPr>
        <p:spPr>
          <a:xfrm>
            <a:off x="4999873" y="6031207"/>
            <a:ext cx="2980737" cy="3385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r>
              <a:rPr lang="it-IT" sz="1600" b="1" dirty="0">
                <a:solidFill>
                  <a:schemeClr val="tx1"/>
                </a:solidFill>
                <a:effectLst>
                  <a:outerShdw blurRad="38100" dist="38100" dir="2700000" algn="tl">
                    <a:srgbClr val="000000">
                      <a:alpha val="43137"/>
                    </a:srgbClr>
                  </a:outerShdw>
                </a:effectLst>
                <a:latin typeface="Bradley Hand ITC"/>
                <a:ea typeface="MS Mincho"/>
                <a:cs typeface="Arial"/>
              </a:rPr>
              <a:t>Wash the </a:t>
            </a:r>
            <a:r>
              <a:rPr lang="it-IT" sz="1600" b="1" dirty="0" err="1">
                <a:solidFill>
                  <a:schemeClr val="tx1"/>
                </a:solidFill>
                <a:effectLst>
                  <a:outerShdw blurRad="38100" dist="38100" dir="2700000" algn="tl">
                    <a:srgbClr val="000000">
                      <a:alpha val="43137"/>
                    </a:srgbClr>
                  </a:outerShdw>
                </a:effectLst>
                <a:latin typeface="Bradley Hand ITC"/>
                <a:ea typeface="MS Mincho"/>
                <a:cs typeface="Arial"/>
              </a:rPr>
              <a:t>eggplants</a:t>
            </a:r>
            <a:r>
              <a:rPr lang="it-IT" sz="1600" b="1" dirty="0">
                <a:solidFill>
                  <a:schemeClr val="tx1"/>
                </a:solidFill>
                <a:effectLst>
                  <a:outerShdw blurRad="38100" dist="38100" dir="2700000" algn="tl">
                    <a:srgbClr val="000000">
                      <a:alpha val="43137"/>
                    </a:srgbClr>
                  </a:outerShdw>
                </a:effectLst>
                <a:latin typeface="Bradley Hand ITC"/>
                <a:ea typeface="MS Mincho"/>
                <a:cs typeface="Arial"/>
              </a:rPr>
              <a:t> and </a:t>
            </a:r>
            <a:r>
              <a:rPr lang="it-IT" sz="1600" b="1" dirty="0" err="1">
                <a:solidFill>
                  <a:schemeClr val="tx1"/>
                </a:solidFill>
                <a:effectLst>
                  <a:outerShdw blurRad="38100" dist="38100" dir="2700000" algn="tl">
                    <a:srgbClr val="000000">
                      <a:alpha val="43137"/>
                    </a:srgbClr>
                  </a:outerShdw>
                </a:effectLst>
                <a:latin typeface="Bradley Hand ITC"/>
                <a:ea typeface="MS Mincho"/>
                <a:cs typeface="Arial"/>
              </a:rPr>
              <a:t>cut</a:t>
            </a:r>
            <a:r>
              <a:rPr lang="it-IT" sz="1600" b="1" dirty="0">
                <a:solidFill>
                  <a:schemeClr val="tx1"/>
                </a:solidFill>
                <a:effectLst>
                  <a:outerShdw blurRad="38100" dist="38100" dir="2700000" algn="tl">
                    <a:srgbClr val="000000">
                      <a:alpha val="43137"/>
                    </a:srgbClr>
                  </a:outerShdw>
                </a:effectLst>
                <a:latin typeface="Bradley Hand ITC"/>
                <a:ea typeface="MS Mincho"/>
                <a:cs typeface="Arial"/>
              </a:rPr>
              <a:t> </a:t>
            </a:r>
            <a:endParaRPr lang="it-IT" sz="1100" b="1" dirty="0">
              <a:effectLst>
                <a:outerShdw blurRad="38100" dist="38100" dir="2700000" algn="tl">
                  <a:srgbClr val="000000">
                    <a:alpha val="43137"/>
                  </a:srgbClr>
                </a:outerShdw>
              </a:effectLst>
              <a:latin typeface="Bradley Hand ITC"/>
              <a:ea typeface="MS Mincho"/>
              <a:cs typeface="Arial"/>
            </a:endParaRPr>
          </a:p>
        </p:txBody>
      </p:sp>
      <p:pic>
        <p:nvPicPr>
          <p:cNvPr id="2" name="Resim 2" descr="yiyecek, yer, portakal içeren bir resim&#10;&#10;Açıklama otomatik olarak oluşturuldu">
            <a:extLst>
              <a:ext uri="{FF2B5EF4-FFF2-40B4-BE49-F238E27FC236}">
                <a16:creationId xmlns="" xmlns:a16="http://schemas.microsoft.com/office/drawing/2014/main" id="{6DAD99BC-7C93-55F9-48BA-1B98A290951B}"/>
              </a:ext>
            </a:extLst>
          </p:cNvPr>
          <p:cNvPicPr>
            <a:picLocks noChangeAspect="1"/>
          </p:cNvPicPr>
          <p:nvPr/>
        </p:nvPicPr>
        <p:blipFill rotWithShape="1">
          <a:blip r:embed="rId5"/>
          <a:srcRect l="6881" t="17916" r="27013" b="6825"/>
          <a:stretch/>
        </p:blipFill>
        <p:spPr>
          <a:xfrm rot="-1920000">
            <a:off x="1986594" y="781231"/>
            <a:ext cx="1813423" cy="1372908"/>
          </a:xfrm>
          <a:prstGeom prst="rect">
            <a:avLst/>
          </a:prstGeom>
        </p:spPr>
      </p:pic>
    </p:spTree>
    <p:extLst>
      <p:ext uri="{BB962C8B-B14F-4D97-AF65-F5344CB8AC3E}">
        <p14:creationId xmlns:p14="http://schemas.microsoft.com/office/powerpoint/2010/main" val="230774047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8000" advClick="0" advTm="10000">
        <p15:prstTrans prst="pageCurlDouble"/>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ppt_w</p:attrName>
                                        </p:attrNameLst>
                                      </p:cBhvr>
                                      <p:tavLst>
                                        <p:tav tm="0">
                                          <p:val>
                                            <p:fltVal val="0"/>
                                          </p:val>
                                        </p:tav>
                                        <p:tav tm="100000">
                                          <p:val>
                                            <p:strVal val="#ppt_w"/>
                                          </p:val>
                                        </p:tav>
                                      </p:tavLst>
                                    </p:anim>
                                    <p:anim calcmode="lin" valueType="num">
                                      <p:cBhvr>
                                        <p:cTn id="8" dur="2000" fill="hold"/>
                                        <p:tgtEl>
                                          <p:spTgt spid="11"/>
                                        </p:tgtEl>
                                        <p:attrNameLst>
                                          <p:attrName>ppt_h</p:attrName>
                                        </p:attrNameLst>
                                      </p:cBhvr>
                                      <p:tavLst>
                                        <p:tav tm="0">
                                          <p:val>
                                            <p:fltVal val="0"/>
                                          </p:val>
                                        </p:tav>
                                        <p:tav tm="100000">
                                          <p:val>
                                            <p:strVal val="#ppt_h"/>
                                          </p:val>
                                        </p:tav>
                                      </p:tavLst>
                                    </p:anim>
                                    <p:animEffect transition="in" filter="fade">
                                      <p:cBhvr>
                                        <p:cTn id="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3493795" y="0"/>
            <a:ext cx="5650206" cy="6858000"/>
          </a:xfrm>
          <a:prstGeom prst="rect">
            <a:avLst/>
          </a:prstGeom>
          <a:solidFill>
            <a:srgbClr val="CF6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TextBox 18"/>
          <p:cNvSpPr txBox="1"/>
          <p:nvPr/>
        </p:nvSpPr>
        <p:spPr>
          <a:xfrm rot="19775239">
            <a:off x="687653" y="1210613"/>
            <a:ext cx="1800064" cy="369332"/>
          </a:xfrm>
          <a:prstGeom prst="rect">
            <a:avLst/>
          </a:prstGeom>
          <a:noFill/>
        </p:spPr>
        <p:txBody>
          <a:bodyPr wrap="square" rtlCol="0">
            <a:spAutoFit/>
          </a:bodyPr>
          <a:lstStyle/>
          <a:p>
            <a:pPr algn="ctr"/>
            <a:r>
              <a:rPr lang="it-IT"/>
              <a:t>                  </a:t>
            </a:r>
            <a:endParaRPr lang="en-US" sz="4400" b="1">
              <a:solidFill>
                <a:schemeClr val="tx1">
                  <a:lumMod val="95000"/>
                  <a:lumOff val="5000"/>
                </a:schemeClr>
              </a:solidFill>
              <a:latin typeface="Bradley Hand ITC" pitchFamily="66" charset="0"/>
            </a:endParaRPr>
          </a:p>
        </p:txBody>
      </p:sp>
      <p:pic>
        <p:nvPicPr>
          <p:cNvPr id="3" name="Immagin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1467" y="1290917"/>
            <a:ext cx="1825930" cy="1825930"/>
          </a:xfrm>
          <a:prstGeom prst="rect">
            <a:avLst/>
          </a:prstGeom>
        </p:spPr>
      </p:pic>
      <p:pic>
        <p:nvPicPr>
          <p:cNvPr id="4" name="Immagin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1519" y="3296963"/>
            <a:ext cx="3096344" cy="361129"/>
          </a:xfrm>
          <a:prstGeom prst="rect">
            <a:avLst/>
          </a:prstGeom>
        </p:spPr>
      </p:pic>
      <p:pic>
        <p:nvPicPr>
          <p:cNvPr id="5" name="Immagin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226312"/>
            <a:ext cx="3026343" cy="887989"/>
          </a:xfrm>
          <a:prstGeom prst="rect">
            <a:avLst/>
          </a:prstGeom>
        </p:spPr>
      </p:pic>
      <p:sp>
        <p:nvSpPr>
          <p:cNvPr id="15" name="TextBox 10"/>
          <p:cNvSpPr txBox="1"/>
          <p:nvPr/>
        </p:nvSpPr>
        <p:spPr>
          <a:xfrm rot="20593070">
            <a:off x="30042" y="3359987"/>
            <a:ext cx="9230412" cy="1569660"/>
          </a:xfrm>
          <a:prstGeom prst="rect">
            <a:avLst/>
          </a:prstGeom>
          <a:noFill/>
        </p:spPr>
        <p:txBody>
          <a:bodyPr wrap="none" rtlCol="0">
            <a:spAutoFit/>
          </a:bodyPr>
          <a:lstStyle/>
          <a:p>
            <a:pPr algn="ctr"/>
            <a:r>
              <a:rPr lang="it-IT" sz="9600" b="1" err="1">
                <a:solidFill>
                  <a:srgbClr val="CF6F18"/>
                </a:solidFill>
                <a:latin typeface="Bradley Hand ITC" pitchFamily="66" charset="0"/>
              </a:rPr>
              <a:t>Enjoy</a:t>
            </a:r>
            <a:r>
              <a:rPr lang="it-IT" sz="9600" b="1">
                <a:solidFill>
                  <a:schemeClr val="bg1"/>
                </a:solidFill>
                <a:latin typeface="Bradley Hand ITC" pitchFamily="66" charset="0"/>
              </a:rPr>
              <a:t> </a:t>
            </a:r>
            <a:r>
              <a:rPr lang="it-IT" sz="9600" b="1" err="1">
                <a:solidFill>
                  <a:schemeClr val="bg1"/>
                </a:solidFill>
                <a:latin typeface="Bradley Hand ITC" pitchFamily="66" charset="0"/>
              </a:rPr>
              <a:t>your</a:t>
            </a:r>
            <a:r>
              <a:rPr lang="it-IT" sz="9600" b="1">
                <a:solidFill>
                  <a:schemeClr val="bg1"/>
                </a:solidFill>
                <a:latin typeface="Bradley Hand ITC" pitchFamily="66" charset="0"/>
              </a:rPr>
              <a:t> </a:t>
            </a:r>
            <a:r>
              <a:rPr lang="it-IT" sz="9600" b="1" err="1">
                <a:solidFill>
                  <a:schemeClr val="bg1"/>
                </a:solidFill>
                <a:latin typeface="Bradley Hand ITC" pitchFamily="66" charset="0"/>
              </a:rPr>
              <a:t>meal</a:t>
            </a:r>
            <a:r>
              <a:rPr lang="it-IT" sz="9600" b="1">
                <a:solidFill>
                  <a:schemeClr val="bg1"/>
                </a:solidFill>
                <a:latin typeface="Bradley Hand ITC" pitchFamily="66" charset="0"/>
              </a:rPr>
              <a:t>!</a:t>
            </a:r>
            <a:endParaRPr lang="en-US" sz="9600" b="1">
              <a:solidFill>
                <a:schemeClr val="bg1"/>
              </a:solidFill>
              <a:latin typeface="Bradley Hand ITC" pitchFamily="66" charset="0"/>
            </a:endParaRPr>
          </a:p>
        </p:txBody>
      </p:sp>
      <p:sp>
        <p:nvSpPr>
          <p:cNvPr id="2" name="Metin kutusu 1"/>
          <p:cNvSpPr txBox="1"/>
          <p:nvPr/>
        </p:nvSpPr>
        <p:spPr>
          <a:xfrm>
            <a:off x="3916680" y="670306"/>
            <a:ext cx="5044440" cy="1561005"/>
          </a:xfrm>
          <a:prstGeom prst="rect">
            <a:avLst/>
          </a:prstGeom>
          <a:noFill/>
        </p:spPr>
        <p:txBody>
          <a:bodyPr wrap="square" rtlCol="0">
            <a:spAutoFit/>
          </a:bodyPr>
          <a:lstStyle/>
          <a:p>
            <a:pPr>
              <a:lnSpc>
                <a:spcPct val="107000"/>
              </a:lnSpc>
              <a:spcAft>
                <a:spcPts val="800"/>
              </a:spcAft>
            </a:pPr>
            <a:r>
              <a:rPr lang="en-US" dirty="0"/>
              <a:t>"</a:t>
            </a:r>
            <a:r>
              <a:rPr lang="en-US" b="1" dirty="0"/>
              <a:t>This project has been funded with support from the European Commission. This publication reflects the views only of the author, and the Commission cannot be held responsible for any use which may be made of the information contained therein."</a:t>
            </a:r>
            <a:endParaRPr lang="ro-RO" dirty="0"/>
          </a:p>
        </p:txBody>
      </p:sp>
    </p:spTree>
    <p:extLst>
      <p:ext uri="{BB962C8B-B14F-4D97-AF65-F5344CB8AC3E}">
        <p14:creationId xmlns:p14="http://schemas.microsoft.com/office/powerpoint/2010/main" val="13914156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2500" fill="hold"/>
                                        <p:tgtEl>
                                          <p:spTgt spid="15"/>
                                        </p:tgtEl>
                                        <p:attrNameLst>
                                          <p:attrName>ppt_w</p:attrName>
                                        </p:attrNameLst>
                                      </p:cBhvr>
                                      <p:tavLst>
                                        <p:tav tm="0">
                                          <p:val>
                                            <p:fltVal val="0"/>
                                          </p:val>
                                        </p:tav>
                                        <p:tav tm="100000">
                                          <p:val>
                                            <p:strVal val="#ppt_w"/>
                                          </p:val>
                                        </p:tav>
                                      </p:tavLst>
                                    </p:anim>
                                    <p:anim calcmode="lin" valueType="num">
                                      <p:cBhvr>
                                        <p:cTn id="8" dur="2500" fill="hold"/>
                                        <p:tgtEl>
                                          <p:spTgt spid="15"/>
                                        </p:tgtEl>
                                        <p:attrNameLst>
                                          <p:attrName>ppt_h</p:attrName>
                                        </p:attrNameLst>
                                      </p:cBhvr>
                                      <p:tavLst>
                                        <p:tav tm="0">
                                          <p:val>
                                            <p:fltVal val="0"/>
                                          </p:val>
                                        </p:tav>
                                        <p:tav tm="100000">
                                          <p:val>
                                            <p:strVal val="#ppt_h"/>
                                          </p:val>
                                        </p:tav>
                                      </p:tavLst>
                                    </p:anim>
                                    <p:anim calcmode="lin" valueType="num">
                                      <p:cBhvr>
                                        <p:cTn id="9" dur="2500" fill="hold"/>
                                        <p:tgtEl>
                                          <p:spTgt spid="15"/>
                                        </p:tgtEl>
                                        <p:attrNameLst>
                                          <p:attrName>style.rotation</p:attrName>
                                        </p:attrNameLst>
                                      </p:cBhvr>
                                      <p:tavLst>
                                        <p:tav tm="0">
                                          <p:val>
                                            <p:fltVal val="90"/>
                                          </p:val>
                                        </p:tav>
                                        <p:tav tm="100000">
                                          <p:val>
                                            <p:fltVal val="0"/>
                                          </p:val>
                                        </p:tav>
                                      </p:tavLst>
                                    </p:anim>
                                    <p:animEffect transition="in" filter="fade">
                                      <p:cBhvr>
                                        <p:cTn id="10" dur="2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Moleskine_ruled_notebook,_inside_view.jpg"/>
          <p:cNvPicPr>
            <a:picLocks noGrp="1" noChangeAspect="1"/>
          </p:cNvPicPr>
          <p:nvPr>
            <p:ph idx="1"/>
          </p:nvPr>
        </p:nvPicPr>
        <p:blipFill>
          <a:blip r:embed="rId3" cstate="print"/>
          <a:stretch>
            <a:fillRect/>
          </a:stretch>
        </p:blipFill>
        <p:spPr>
          <a:xfrm>
            <a:off x="1" y="0"/>
            <a:ext cx="9143999" cy="6858000"/>
          </a:xfrm>
          <a:prstGeom prst="rect">
            <a:avLst/>
          </a:prstGeom>
          <a:ln>
            <a:noFill/>
          </a:ln>
          <a:effectLst>
            <a:outerShdw blurRad="292100" dist="139700" dir="2700000" algn="tl" rotWithShape="0">
              <a:srgbClr val="333333">
                <a:alpha val="65000"/>
              </a:srgbClr>
            </a:outerShdw>
          </a:effectLst>
        </p:spPr>
      </p:pic>
      <p:sp>
        <p:nvSpPr>
          <p:cNvPr id="14" name="TextBox 13"/>
          <p:cNvSpPr txBox="1"/>
          <p:nvPr/>
        </p:nvSpPr>
        <p:spPr>
          <a:xfrm>
            <a:off x="285720" y="6215082"/>
            <a:ext cx="321471" cy="369332"/>
          </a:xfrm>
          <a:prstGeom prst="rect">
            <a:avLst/>
          </a:prstGeom>
          <a:solidFill>
            <a:schemeClr val="bg1"/>
          </a:solidFill>
        </p:spPr>
        <p:txBody>
          <a:bodyPr wrap="square" rtlCol="0">
            <a:spAutoFit/>
          </a:bodyPr>
          <a:lstStyle/>
          <a:p>
            <a:r>
              <a:rPr lang="it-IT" b="1">
                <a:latin typeface="Bradley Hand ITC" pitchFamily="66" charset="0"/>
              </a:rPr>
              <a:t>1</a:t>
            </a:r>
            <a:endParaRPr lang="en-US" b="1">
              <a:latin typeface="Bradley Hand ITC" pitchFamily="66" charset="0"/>
            </a:endParaRPr>
          </a:p>
        </p:txBody>
      </p:sp>
      <p:sp>
        <p:nvSpPr>
          <p:cNvPr id="15" name="TextBox 14"/>
          <p:cNvSpPr txBox="1"/>
          <p:nvPr/>
        </p:nvSpPr>
        <p:spPr>
          <a:xfrm>
            <a:off x="8643966" y="6286520"/>
            <a:ext cx="285752" cy="369332"/>
          </a:xfrm>
          <a:prstGeom prst="rect">
            <a:avLst/>
          </a:prstGeom>
          <a:solidFill>
            <a:schemeClr val="bg1"/>
          </a:solidFill>
        </p:spPr>
        <p:txBody>
          <a:bodyPr wrap="square" rtlCol="0">
            <a:spAutoFit/>
          </a:bodyPr>
          <a:lstStyle/>
          <a:p>
            <a:r>
              <a:rPr lang="it-IT" b="1">
                <a:latin typeface="Bradley Hand ITC" pitchFamily="66" charset="0"/>
              </a:rPr>
              <a:t>2</a:t>
            </a:r>
            <a:endParaRPr lang="en-US" b="1">
              <a:latin typeface="Bradley Hand ITC" pitchFamily="66" charset="0"/>
            </a:endParaRPr>
          </a:p>
        </p:txBody>
      </p:sp>
      <p:sp>
        <p:nvSpPr>
          <p:cNvPr id="19" name="TextBox 18"/>
          <p:cNvSpPr txBox="1"/>
          <p:nvPr/>
        </p:nvSpPr>
        <p:spPr>
          <a:xfrm rot="19775239">
            <a:off x="687653" y="1210613"/>
            <a:ext cx="1800064" cy="369332"/>
          </a:xfrm>
          <a:prstGeom prst="rect">
            <a:avLst/>
          </a:prstGeom>
          <a:noFill/>
        </p:spPr>
        <p:txBody>
          <a:bodyPr wrap="square" rtlCol="0">
            <a:spAutoFit/>
          </a:bodyPr>
          <a:lstStyle/>
          <a:p>
            <a:pPr algn="ctr"/>
            <a:r>
              <a:rPr lang="it-IT"/>
              <a:t>                  </a:t>
            </a:r>
            <a:endParaRPr lang="en-US" sz="4400" b="1">
              <a:solidFill>
                <a:schemeClr val="tx1">
                  <a:lumMod val="95000"/>
                  <a:lumOff val="5000"/>
                </a:schemeClr>
              </a:solidFill>
              <a:latin typeface="Bradley Hand ITC" pitchFamily="66" charset="0"/>
            </a:endParaRPr>
          </a:p>
        </p:txBody>
      </p:sp>
      <p:pic>
        <p:nvPicPr>
          <p:cNvPr id="10" name="Picture 3" descr="C:\Users\t-giulig\AppData\Local\Microsoft\Windows\Temporary Internet Files\Content.IE5\P3Z0QIQX\MCj04338380000[1].png"/>
          <p:cNvPicPr>
            <a:picLocks noChangeAspect="1" noChangeArrowheads="1"/>
          </p:cNvPicPr>
          <p:nvPr/>
        </p:nvPicPr>
        <p:blipFill>
          <a:blip r:embed="rId4" cstate="print"/>
          <a:srcRect/>
          <a:stretch>
            <a:fillRect/>
          </a:stretch>
        </p:blipFill>
        <p:spPr bwMode="auto">
          <a:xfrm rot="19593846">
            <a:off x="125549" y="1295"/>
            <a:ext cx="2230554" cy="2230554"/>
          </a:xfrm>
          <a:prstGeom prst="rect">
            <a:avLst/>
          </a:prstGeom>
          <a:noFill/>
        </p:spPr>
      </p:pic>
      <p:sp>
        <p:nvSpPr>
          <p:cNvPr id="11" name="TextBox 10"/>
          <p:cNvSpPr txBox="1"/>
          <p:nvPr/>
        </p:nvSpPr>
        <p:spPr>
          <a:xfrm rot="19490358">
            <a:off x="90453" y="774869"/>
            <a:ext cx="2329484" cy="830997"/>
          </a:xfrm>
          <a:prstGeom prst="rect">
            <a:avLst/>
          </a:prstGeom>
          <a:noFill/>
        </p:spPr>
        <p:txBody>
          <a:bodyPr wrap="none" lIns="91440" tIns="45720" rIns="91440" bIns="45720" rtlCol="0" anchor="t">
            <a:spAutoFit/>
          </a:bodyPr>
          <a:lstStyle/>
          <a:p>
            <a:pPr algn="ctr"/>
            <a:r>
              <a:rPr lang="it-IT" sz="2400" b="1" dirty="0" err="1">
                <a:latin typeface="Bradley Hand ITC"/>
              </a:rPr>
              <a:t>Turkish</a:t>
            </a:r>
            <a:r>
              <a:rPr lang="it-IT" sz="2400" b="1" dirty="0">
                <a:latin typeface="Bradley Hand ITC"/>
              </a:rPr>
              <a:t> </a:t>
            </a:r>
            <a:endParaRPr lang="tr-TR" dirty="0"/>
          </a:p>
          <a:p>
            <a:pPr algn="ctr"/>
            <a:r>
              <a:rPr lang="it-IT" sz="2400" b="1" dirty="0" err="1">
                <a:latin typeface="Bradley Hand ITC"/>
              </a:rPr>
              <a:t>Traditional</a:t>
            </a:r>
            <a:r>
              <a:rPr lang="it-IT" sz="2400" b="1" dirty="0">
                <a:latin typeface="Bradley Hand ITC"/>
              </a:rPr>
              <a:t> Food</a:t>
            </a:r>
            <a:endParaRPr lang="en-US" sz="2400" b="1" dirty="0">
              <a:latin typeface="Bradley Hand ITC"/>
            </a:endParaRPr>
          </a:p>
        </p:txBody>
      </p:sp>
      <p:sp>
        <p:nvSpPr>
          <p:cNvPr id="18" name="CasellaDiTesto 8"/>
          <p:cNvSpPr txBox="1"/>
          <p:nvPr/>
        </p:nvSpPr>
        <p:spPr>
          <a:xfrm>
            <a:off x="204834" y="1800393"/>
            <a:ext cx="4392487" cy="216982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pPr algn="ctr"/>
            <a:r>
              <a:rPr lang="it-IT" sz="2000" dirty="0">
                <a:ea typeface="MS Mincho"/>
                <a:cs typeface="Arial"/>
              </a:rPr>
              <a:t> </a:t>
            </a:r>
            <a:r>
              <a:rPr lang="it-IT" sz="4400" b="1" dirty="0" err="1">
                <a:solidFill>
                  <a:srgbClr val="C00000"/>
                </a:solidFill>
                <a:effectLst>
                  <a:outerShdw blurRad="38100" dist="38100" dir="2700000" algn="tl">
                    <a:srgbClr val="000000">
                      <a:alpha val="43137"/>
                    </a:srgbClr>
                  </a:outerShdw>
                </a:effectLst>
                <a:latin typeface="Bradley Hand ITC"/>
                <a:ea typeface="MS Mincho"/>
                <a:cs typeface="Arial"/>
              </a:rPr>
              <a:t>Appetizers</a:t>
            </a:r>
            <a:endParaRPr lang="it-IT" sz="4400" b="1" dirty="0">
              <a:solidFill>
                <a:srgbClr val="C00000"/>
              </a:solidFill>
              <a:effectLst>
                <a:outerShdw blurRad="38100" dist="38100" dir="2700000" algn="tl">
                  <a:srgbClr val="000000">
                    <a:alpha val="43137"/>
                  </a:srgbClr>
                </a:outerShdw>
              </a:effectLst>
              <a:latin typeface="Bradley Hand ITC"/>
              <a:ea typeface="MS Mincho"/>
              <a:cs typeface="Arial"/>
            </a:endParaRPr>
          </a:p>
          <a:p>
            <a:pPr algn="ctr"/>
            <a:r>
              <a:rPr lang="it-IT" sz="3600" b="1" dirty="0" err="1">
                <a:solidFill>
                  <a:schemeClr val="tx1"/>
                </a:solidFill>
                <a:effectLst>
                  <a:outerShdw blurRad="38100" dist="38100" dir="2700000" algn="tl">
                    <a:srgbClr val="000000">
                      <a:alpha val="43137"/>
                    </a:srgbClr>
                  </a:outerShdw>
                </a:effectLst>
                <a:latin typeface="Bradley Hand ITC"/>
                <a:ea typeface="MS Mincho"/>
                <a:cs typeface="Arial"/>
              </a:rPr>
              <a:t>Carrot</a:t>
            </a:r>
            <a:r>
              <a:rPr lang="it-IT" sz="3600" b="1" dirty="0">
                <a:solidFill>
                  <a:schemeClr val="tx1"/>
                </a:solidFill>
                <a:effectLst>
                  <a:outerShdw blurRad="38100" dist="38100" dir="2700000" algn="tl">
                    <a:srgbClr val="000000">
                      <a:alpha val="43137"/>
                    </a:srgbClr>
                  </a:outerShdw>
                </a:effectLst>
                <a:latin typeface="Bradley Hand ITC"/>
                <a:ea typeface="MS Mincho"/>
                <a:cs typeface="Arial"/>
              </a:rPr>
              <a:t> Tarator</a:t>
            </a:r>
            <a:r>
              <a:rPr lang="it-IT" sz="4400" b="1" dirty="0">
                <a:ea typeface="MS Mincho" pitchFamily="49" charset="-128"/>
                <a:cs typeface="Arial" charset="0"/>
              </a:rPr>
              <a:t/>
            </a:r>
            <a:br>
              <a:rPr lang="it-IT" sz="4400" b="1" dirty="0">
                <a:ea typeface="MS Mincho" pitchFamily="49" charset="-128"/>
                <a:cs typeface="Arial" charset="0"/>
              </a:rPr>
            </a:br>
            <a:endParaRPr lang="it-IT" sz="4400" b="1">
              <a:ea typeface="MS Mincho" pitchFamily="49" charset="-128"/>
              <a:cs typeface="Arial" charset="0"/>
            </a:endParaRPr>
          </a:p>
          <a:p>
            <a:pPr>
              <a:buFont typeface="Arial" pitchFamily="34" charset="0"/>
              <a:buChar char="•"/>
            </a:pPr>
            <a:endParaRPr lang="it-IT" sz="1100" b="1">
              <a:effectLst>
                <a:outerShdw blurRad="38100" dist="38100" dir="2700000" algn="tl">
                  <a:srgbClr val="000000">
                    <a:alpha val="43137"/>
                  </a:srgbClr>
                </a:outerShdw>
              </a:effectLst>
              <a:ea typeface="MS Mincho" pitchFamily="49" charset="-128"/>
              <a:cs typeface="Arial" charset="0"/>
            </a:endParaRPr>
          </a:p>
        </p:txBody>
      </p:sp>
      <p:sp>
        <p:nvSpPr>
          <p:cNvPr id="16" name="CasellaDiTesto 8"/>
          <p:cNvSpPr txBox="1"/>
          <p:nvPr/>
        </p:nvSpPr>
        <p:spPr>
          <a:xfrm>
            <a:off x="4146211" y="1844824"/>
            <a:ext cx="4392487" cy="149271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pPr algn="ctr"/>
            <a:r>
              <a:rPr lang="it-IT" sz="2000" dirty="0">
                <a:ea typeface="MS Mincho"/>
                <a:cs typeface="Arial"/>
              </a:rPr>
              <a:t> </a:t>
            </a:r>
            <a:r>
              <a:rPr lang="it-IT" sz="4400" b="1" dirty="0" err="1">
                <a:solidFill>
                  <a:srgbClr val="C00000"/>
                </a:solidFill>
                <a:effectLst>
                  <a:outerShdw blurRad="38100" dist="38100" dir="2700000" algn="tl">
                    <a:srgbClr val="000000">
                      <a:alpha val="43137"/>
                    </a:srgbClr>
                  </a:outerShdw>
                </a:effectLst>
                <a:latin typeface="Bradley Hand ITC"/>
                <a:ea typeface="MS Mincho"/>
                <a:cs typeface="Arial"/>
              </a:rPr>
              <a:t>Appetizers</a:t>
            </a:r>
            <a:endParaRPr lang="it-IT" sz="4400" b="1" dirty="0">
              <a:solidFill>
                <a:srgbClr val="C00000"/>
              </a:solidFill>
              <a:effectLst>
                <a:outerShdw blurRad="38100" dist="38100" dir="2700000" algn="tl">
                  <a:srgbClr val="000000">
                    <a:alpha val="43137"/>
                  </a:srgbClr>
                </a:outerShdw>
              </a:effectLst>
              <a:latin typeface="Bradley Hand ITC"/>
              <a:ea typeface="MS Mincho"/>
              <a:cs typeface="Arial"/>
            </a:endParaRPr>
          </a:p>
          <a:p>
            <a:pPr algn="ctr"/>
            <a:r>
              <a:rPr lang="it-IT" sz="3600" b="1" dirty="0" err="1">
                <a:solidFill>
                  <a:schemeClr val="tx1"/>
                </a:solidFill>
                <a:effectLst>
                  <a:outerShdw blurRad="38100" dist="38100" dir="2700000" algn="tl">
                    <a:srgbClr val="000000">
                      <a:alpha val="43137"/>
                    </a:srgbClr>
                  </a:outerShdw>
                </a:effectLst>
                <a:latin typeface="Bradley Hand ITC"/>
                <a:ea typeface="MS Mincho"/>
                <a:cs typeface="Arial"/>
                <a:sym typeface="Wingdings" pitchFamily="2" charset="2"/>
              </a:rPr>
              <a:t>Saksuka</a:t>
            </a:r>
            <a:endParaRPr lang="it-IT" sz="3600" b="1" dirty="0" err="1">
              <a:solidFill>
                <a:schemeClr val="tx1"/>
              </a:solidFill>
              <a:latin typeface="Bradley Hand ITC" pitchFamily="66" charset="0"/>
              <a:ea typeface="MS Mincho" pitchFamily="49" charset="-128"/>
              <a:cs typeface="Arial" charset="0"/>
            </a:endParaRPr>
          </a:p>
          <a:p>
            <a:pPr>
              <a:buFont typeface="Arial" pitchFamily="34" charset="0"/>
              <a:buChar char="•"/>
            </a:pPr>
            <a:endParaRPr lang="it-IT" sz="1100" b="1">
              <a:effectLst>
                <a:outerShdw blurRad="38100" dist="38100" dir="2700000" algn="tl">
                  <a:srgbClr val="000000">
                    <a:alpha val="43137"/>
                  </a:srgbClr>
                </a:outerShdw>
              </a:effectLst>
              <a:ea typeface="MS Mincho" pitchFamily="49" charset="-128"/>
              <a:cs typeface="Arial" charset="0"/>
            </a:endParaRPr>
          </a:p>
        </p:txBody>
      </p:sp>
      <p:pic>
        <p:nvPicPr>
          <p:cNvPr id="3" name="Resim 3" descr="yiyecek, iç mekan, kişi, yemek içeren bir resim&#10;&#10;Açıklama otomatik olarak oluşturuldu">
            <a:extLst>
              <a:ext uri="{FF2B5EF4-FFF2-40B4-BE49-F238E27FC236}">
                <a16:creationId xmlns="" xmlns:a16="http://schemas.microsoft.com/office/drawing/2014/main" id="{89B0071D-695C-875B-CB28-966BE23BCA82}"/>
              </a:ext>
            </a:extLst>
          </p:cNvPr>
          <p:cNvPicPr>
            <a:picLocks noChangeAspect="1"/>
          </p:cNvPicPr>
          <p:nvPr/>
        </p:nvPicPr>
        <p:blipFill rotWithShape="1">
          <a:blip r:embed="rId5"/>
          <a:srcRect l="6216" r="5000" b="445"/>
          <a:stretch/>
        </p:blipFill>
        <p:spPr>
          <a:xfrm>
            <a:off x="676460" y="3193647"/>
            <a:ext cx="3538914" cy="2987478"/>
          </a:xfrm>
          <a:prstGeom prst="rect">
            <a:avLst/>
          </a:prstGeom>
        </p:spPr>
      </p:pic>
      <p:pic>
        <p:nvPicPr>
          <p:cNvPr id="4" name="Resim 5" descr="yiyecek, tabak, yemek, sebze içeren bir resim&#10;&#10;Açıklama otomatik olarak oluşturuldu">
            <a:extLst>
              <a:ext uri="{FF2B5EF4-FFF2-40B4-BE49-F238E27FC236}">
                <a16:creationId xmlns="" xmlns:a16="http://schemas.microsoft.com/office/drawing/2014/main" id="{54E6F981-3297-C165-B34C-E096670FD77A}"/>
              </a:ext>
            </a:extLst>
          </p:cNvPr>
          <p:cNvPicPr>
            <a:picLocks noChangeAspect="1"/>
          </p:cNvPicPr>
          <p:nvPr/>
        </p:nvPicPr>
        <p:blipFill rotWithShape="1">
          <a:blip r:embed="rId6"/>
          <a:srcRect l="14079" t="-530" r="10957" b="310"/>
          <a:stretch/>
        </p:blipFill>
        <p:spPr>
          <a:xfrm>
            <a:off x="4735178" y="3193647"/>
            <a:ext cx="3280489" cy="2930921"/>
          </a:xfrm>
          <a:prstGeom prst="rect">
            <a:avLst/>
          </a:prstGeom>
        </p:spPr>
      </p:pic>
    </p:spTree>
    <p:extLst>
      <p:ext uri="{BB962C8B-B14F-4D97-AF65-F5344CB8AC3E}">
        <p14:creationId xmlns:p14="http://schemas.microsoft.com/office/powerpoint/2010/main" val="262140474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7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500" fill="hold"/>
                                        <p:tgtEl>
                                          <p:spTgt spid="11"/>
                                        </p:tgtEl>
                                        <p:attrNameLst>
                                          <p:attrName>ppt_w</p:attrName>
                                        </p:attrNameLst>
                                      </p:cBhvr>
                                      <p:tavLst>
                                        <p:tav tm="0">
                                          <p:val>
                                            <p:fltVal val="0"/>
                                          </p:val>
                                        </p:tav>
                                        <p:tav tm="100000">
                                          <p:val>
                                            <p:strVal val="#ppt_w"/>
                                          </p:val>
                                        </p:tav>
                                      </p:tavLst>
                                    </p:anim>
                                    <p:anim calcmode="lin" valueType="num">
                                      <p:cBhvr>
                                        <p:cTn id="8" dur="2500" fill="hold"/>
                                        <p:tgtEl>
                                          <p:spTgt spid="11"/>
                                        </p:tgtEl>
                                        <p:attrNameLst>
                                          <p:attrName>ppt_h</p:attrName>
                                        </p:attrNameLst>
                                      </p:cBhvr>
                                      <p:tavLst>
                                        <p:tav tm="0">
                                          <p:val>
                                            <p:fltVal val="0"/>
                                          </p:val>
                                        </p:tav>
                                        <p:tav tm="100000">
                                          <p:val>
                                            <p:strVal val="#ppt_h"/>
                                          </p:val>
                                        </p:tav>
                                      </p:tavLst>
                                    </p:anim>
                                    <p:anim calcmode="lin" valueType="num">
                                      <p:cBhvr>
                                        <p:cTn id="9" dur="2500" fill="hold"/>
                                        <p:tgtEl>
                                          <p:spTgt spid="11"/>
                                        </p:tgtEl>
                                        <p:attrNameLst>
                                          <p:attrName>style.rotation</p:attrName>
                                        </p:attrNameLst>
                                      </p:cBhvr>
                                      <p:tavLst>
                                        <p:tav tm="0">
                                          <p:val>
                                            <p:fltVal val="90"/>
                                          </p:val>
                                        </p:tav>
                                        <p:tav tm="100000">
                                          <p:val>
                                            <p:fltVal val="0"/>
                                          </p:val>
                                        </p:tav>
                                      </p:tavLst>
                                    </p:anim>
                                    <p:animEffect transition="in" filter="fade">
                                      <p:cBhvr>
                                        <p:cTn id="10" dur="2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Moleskine_ruled_notebook,_inside_view.jpg"/>
          <p:cNvPicPr>
            <a:picLocks noGrp="1" noChangeAspect="1"/>
          </p:cNvPicPr>
          <p:nvPr>
            <p:ph idx="1"/>
          </p:nvPr>
        </p:nvPicPr>
        <p:blipFill>
          <a:blip r:embed="rId3" cstate="print"/>
          <a:stretch>
            <a:fillRect/>
          </a:stretch>
        </p:blipFill>
        <p:spPr>
          <a:xfrm>
            <a:off x="14095" y="0"/>
            <a:ext cx="9143999" cy="6858000"/>
          </a:xfrm>
          <a:prstGeom prst="rect">
            <a:avLst/>
          </a:prstGeom>
          <a:ln>
            <a:noFill/>
          </a:ln>
          <a:effectLst>
            <a:outerShdw blurRad="292100" dist="139700" dir="2700000" algn="tl" rotWithShape="0">
              <a:srgbClr val="333333">
                <a:alpha val="65000"/>
              </a:srgbClr>
            </a:outerShdw>
          </a:effectLst>
        </p:spPr>
      </p:pic>
      <p:sp>
        <p:nvSpPr>
          <p:cNvPr id="14" name="TextBox 13"/>
          <p:cNvSpPr txBox="1"/>
          <p:nvPr/>
        </p:nvSpPr>
        <p:spPr>
          <a:xfrm>
            <a:off x="285720" y="6215082"/>
            <a:ext cx="432293" cy="369332"/>
          </a:xfrm>
          <a:prstGeom prst="rect">
            <a:avLst/>
          </a:prstGeom>
          <a:solidFill>
            <a:schemeClr val="bg1"/>
          </a:solidFill>
        </p:spPr>
        <p:txBody>
          <a:bodyPr wrap="square" rtlCol="0">
            <a:spAutoFit/>
          </a:bodyPr>
          <a:lstStyle/>
          <a:p>
            <a:r>
              <a:rPr lang="it-IT" b="1">
                <a:latin typeface="Bradley Hand ITC" pitchFamily="66" charset="0"/>
              </a:rPr>
              <a:t>3</a:t>
            </a:r>
            <a:endParaRPr lang="en-US" b="1">
              <a:latin typeface="Bradley Hand ITC" pitchFamily="66" charset="0"/>
            </a:endParaRPr>
          </a:p>
        </p:txBody>
      </p:sp>
      <p:sp>
        <p:nvSpPr>
          <p:cNvPr id="15" name="TextBox 14"/>
          <p:cNvSpPr txBox="1"/>
          <p:nvPr/>
        </p:nvSpPr>
        <p:spPr>
          <a:xfrm>
            <a:off x="8460432" y="6286520"/>
            <a:ext cx="469286" cy="369332"/>
          </a:xfrm>
          <a:prstGeom prst="rect">
            <a:avLst/>
          </a:prstGeom>
          <a:solidFill>
            <a:schemeClr val="bg1"/>
          </a:solidFill>
        </p:spPr>
        <p:txBody>
          <a:bodyPr wrap="square" rtlCol="0">
            <a:spAutoFit/>
          </a:bodyPr>
          <a:lstStyle/>
          <a:p>
            <a:r>
              <a:rPr lang="it-IT" b="1">
                <a:latin typeface="Bradley Hand ITC" pitchFamily="66" charset="0"/>
              </a:rPr>
              <a:t> 4</a:t>
            </a:r>
            <a:endParaRPr lang="en-US" b="1">
              <a:latin typeface="Bradley Hand ITC" pitchFamily="66" charset="0"/>
            </a:endParaRPr>
          </a:p>
        </p:txBody>
      </p:sp>
      <p:sp>
        <p:nvSpPr>
          <p:cNvPr id="19" name="TextBox 18"/>
          <p:cNvSpPr txBox="1"/>
          <p:nvPr/>
        </p:nvSpPr>
        <p:spPr>
          <a:xfrm rot="19775239">
            <a:off x="687653" y="1210613"/>
            <a:ext cx="1800064" cy="369332"/>
          </a:xfrm>
          <a:prstGeom prst="rect">
            <a:avLst/>
          </a:prstGeom>
          <a:noFill/>
        </p:spPr>
        <p:txBody>
          <a:bodyPr wrap="square" rtlCol="0">
            <a:spAutoFit/>
          </a:bodyPr>
          <a:lstStyle/>
          <a:p>
            <a:pPr algn="ctr"/>
            <a:r>
              <a:rPr lang="it-IT"/>
              <a:t>                  </a:t>
            </a:r>
            <a:endParaRPr lang="en-US" sz="4400" b="1">
              <a:solidFill>
                <a:schemeClr val="tx1">
                  <a:lumMod val="95000"/>
                  <a:lumOff val="5000"/>
                </a:schemeClr>
              </a:solidFill>
              <a:latin typeface="Bradley Hand ITC" pitchFamily="66" charset="0"/>
            </a:endParaRPr>
          </a:p>
        </p:txBody>
      </p:sp>
      <p:pic>
        <p:nvPicPr>
          <p:cNvPr id="10" name="Picture 3" descr="C:\Users\t-giulig\AppData\Local\Microsoft\Windows\Temporary Internet Files\Content.IE5\P3Z0QIQX\MCj04338380000[1].png"/>
          <p:cNvPicPr>
            <a:picLocks noChangeAspect="1" noChangeArrowheads="1"/>
          </p:cNvPicPr>
          <p:nvPr/>
        </p:nvPicPr>
        <p:blipFill>
          <a:blip r:embed="rId4" cstate="print"/>
          <a:srcRect/>
          <a:stretch>
            <a:fillRect/>
          </a:stretch>
        </p:blipFill>
        <p:spPr bwMode="auto">
          <a:xfrm rot="19593846">
            <a:off x="170228" y="47521"/>
            <a:ext cx="2230554" cy="2230554"/>
          </a:xfrm>
          <a:prstGeom prst="rect">
            <a:avLst/>
          </a:prstGeom>
          <a:noFill/>
        </p:spPr>
      </p:pic>
      <p:sp>
        <p:nvSpPr>
          <p:cNvPr id="11" name="TextBox 10"/>
          <p:cNvSpPr txBox="1"/>
          <p:nvPr/>
        </p:nvSpPr>
        <p:spPr>
          <a:xfrm rot="19490358">
            <a:off x="401157" y="578452"/>
            <a:ext cx="1771639" cy="1323439"/>
          </a:xfrm>
          <a:prstGeom prst="rect">
            <a:avLst/>
          </a:prstGeom>
          <a:noFill/>
        </p:spPr>
        <p:txBody>
          <a:bodyPr wrap="none" lIns="91440" tIns="45720" rIns="91440" bIns="45720" rtlCol="0" anchor="t">
            <a:spAutoFit/>
          </a:bodyPr>
          <a:lstStyle/>
          <a:p>
            <a:pPr algn="ctr"/>
            <a:r>
              <a:rPr lang="it-IT" sz="4000" b="1" dirty="0" err="1">
                <a:latin typeface="Bradley Hand ITC"/>
              </a:rPr>
              <a:t>Carrot</a:t>
            </a:r>
            <a:r>
              <a:rPr lang="it-IT" sz="4000" b="1" dirty="0">
                <a:latin typeface="Bradley Hand ITC"/>
              </a:rPr>
              <a:t> </a:t>
            </a:r>
            <a:endParaRPr lang="tr-TR" dirty="0">
              <a:latin typeface="Calibri" panose="020F0502020204030204"/>
              <a:cs typeface="Calibri" panose="020F0502020204030204"/>
            </a:endParaRPr>
          </a:p>
          <a:p>
            <a:pPr algn="ctr"/>
            <a:r>
              <a:rPr lang="it-IT" sz="4000" b="1" dirty="0">
                <a:latin typeface="Bradley Hand ITC"/>
              </a:rPr>
              <a:t>Tarator</a:t>
            </a:r>
            <a:endParaRPr lang="tr-TR" dirty="0">
              <a:cs typeface="Calibri"/>
            </a:endParaRPr>
          </a:p>
        </p:txBody>
      </p:sp>
      <p:sp>
        <p:nvSpPr>
          <p:cNvPr id="18" name="CasellaDiTesto 8"/>
          <p:cNvSpPr txBox="1"/>
          <p:nvPr/>
        </p:nvSpPr>
        <p:spPr>
          <a:xfrm>
            <a:off x="772199" y="3705087"/>
            <a:ext cx="3709650" cy="272382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r>
              <a:rPr lang="it-IT" sz="1600" b="1" dirty="0">
                <a:effectLst>
                  <a:outerShdw blurRad="38100" dist="38100" dir="2700000" algn="tl">
                    <a:srgbClr val="000000">
                      <a:alpha val="43137"/>
                    </a:srgbClr>
                  </a:outerShdw>
                </a:effectLst>
                <a:latin typeface="Bradley Hand ITC"/>
                <a:ea typeface="+mn-lt"/>
                <a:cs typeface="+mn-lt"/>
              </a:rPr>
              <a:t>2 </a:t>
            </a:r>
            <a:r>
              <a:rPr lang="it-IT" sz="1600" b="1" dirty="0" err="1">
                <a:effectLst>
                  <a:outerShdw blurRad="38100" dist="38100" dir="2700000" algn="tl">
                    <a:srgbClr val="000000">
                      <a:alpha val="43137"/>
                    </a:srgbClr>
                  </a:outerShdw>
                </a:effectLst>
                <a:latin typeface="Bradley Hand ITC"/>
                <a:ea typeface="+mn-lt"/>
                <a:cs typeface="+mn-lt"/>
              </a:rPr>
              <a:t>carrots</a:t>
            </a:r>
            <a:r>
              <a:rPr lang="it-IT" sz="1600" b="1" dirty="0">
                <a:effectLst>
                  <a:outerShdw blurRad="38100" dist="38100" dir="2700000" algn="tl">
                    <a:srgbClr val="000000">
                      <a:alpha val="43137"/>
                    </a:srgbClr>
                  </a:outerShdw>
                </a:effectLst>
                <a:latin typeface="Bradley Hand ITC"/>
                <a:ea typeface="+mn-lt"/>
                <a:cs typeface="+mn-lt"/>
              </a:rPr>
              <a:t> </a:t>
            </a:r>
            <a:endParaRPr lang="it-IT" sz="1600" b="1">
              <a:latin typeface="Bradley Hand ITC"/>
              <a:ea typeface="MS Mincho" pitchFamily="49" charset="-128"/>
              <a:cs typeface="Arial" charset="0"/>
            </a:endParaRPr>
          </a:p>
          <a:p>
            <a:r>
              <a:rPr lang="it-IT" sz="1600" b="1" dirty="0">
                <a:effectLst>
                  <a:outerShdw blurRad="38100" dist="38100" dir="2700000" algn="tl">
                    <a:srgbClr val="000000">
                      <a:alpha val="43137"/>
                    </a:srgbClr>
                  </a:outerShdw>
                </a:effectLst>
                <a:latin typeface="Bradley Hand ITC"/>
                <a:ea typeface="+mn-lt"/>
                <a:cs typeface="+mn-lt"/>
              </a:rPr>
              <a:t>5 </a:t>
            </a:r>
            <a:r>
              <a:rPr lang="it-IT" sz="1600" b="1" err="1">
                <a:effectLst>
                  <a:outerShdw blurRad="38100" dist="38100" dir="2700000" algn="tl">
                    <a:srgbClr val="000000">
                      <a:alpha val="43137"/>
                    </a:srgbClr>
                  </a:outerShdw>
                </a:effectLst>
                <a:latin typeface="Bradley Hand ITC"/>
                <a:ea typeface="+mn-lt"/>
                <a:cs typeface="+mn-lt"/>
              </a:rPr>
              <a:t>spoon</a:t>
            </a:r>
            <a:r>
              <a:rPr lang="it-IT" sz="1600" b="1" dirty="0">
                <a:effectLst>
                  <a:outerShdw blurRad="38100" dist="38100" dir="2700000" algn="tl">
                    <a:srgbClr val="000000">
                      <a:alpha val="43137"/>
                    </a:srgbClr>
                  </a:outerShdw>
                </a:effectLst>
                <a:latin typeface="Bradley Hand ITC"/>
                <a:ea typeface="+mn-lt"/>
                <a:cs typeface="+mn-lt"/>
              </a:rPr>
              <a:t> yoghurt </a:t>
            </a:r>
            <a:endParaRPr lang="it-IT" sz="1600" b="1">
              <a:latin typeface="Bradley Hand ITC"/>
              <a:ea typeface="MS Mincho" pitchFamily="49" charset="-128"/>
              <a:cs typeface="Arial" charset="0"/>
            </a:endParaRPr>
          </a:p>
          <a:p>
            <a:r>
              <a:rPr lang="it-IT" sz="1600" b="1" dirty="0">
                <a:effectLst>
                  <a:outerShdw blurRad="38100" dist="38100" dir="2700000" algn="tl">
                    <a:srgbClr val="000000">
                      <a:alpha val="43137"/>
                    </a:srgbClr>
                  </a:outerShdw>
                </a:effectLst>
                <a:latin typeface="Bradley Hand ITC"/>
                <a:ea typeface="+mn-lt"/>
                <a:cs typeface="+mn-lt"/>
              </a:rPr>
              <a:t>3 </a:t>
            </a:r>
            <a:r>
              <a:rPr lang="it-IT" sz="1600" b="1" err="1">
                <a:effectLst>
                  <a:outerShdw blurRad="38100" dist="38100" dir="2700000" algn="tl">
                    <a:srgbClr val="000000">
                      <a:alpha val="43137"/>
                    </a:srgbClr>
                  </a:outerShdw>
                </a:effectLst>
                <a:latin typeface="Bradley Hand ITC"/>
                <a:ea typeface="+mn-lt"/>
                <a:cs typeface="+mn-lt"/>
              </a:rPr>
              <a:t>spoon</a:t>
            </a:r>
            <a:r>
              <a:rPr lang="it-IT" sz="1600" b="1" dirty="0">
                <a:effectLst>
                  <a:outerShdw blurRad="38100" dist="38100" dir="2700000" algn="tl">
                    <a:srgbClr val="000000">
                      <a:alpha val="43137"/>
                    </a:srgbClr>
                  </a:outerShdw>
                </a:effectLst>
                <a:latin typeface="Bradley Hand ITC"/>
                <a:ea typeface="+mn-lt"/>
                <a:cs typeface="+mn-lt"/>
              </a:rPr>
              <a:t> </a:t>
            </a:r>
            <a:r>
              <a:rPr lang="it-IT" sz="1600" b="1" err="1">
                <a:effectLst>
                  <a:outerShdw blurRad="38100" dist="38100" dir="2700000" algn="tl">
                    <a:srgbClr val="000000">
                      <a:alpha val="43137"/>
                    </a:srgbClr>
                  </a:outerShdw>
                </a:effectLst>
                <a:latin typeface="Bradley Hand ITC"/>
                <a:ea typeface="+mn-lt"/>
                <a:cs typeface="+mn-lt"/>
              </a:rPr>
              <a:t>strained</a:t>
            </a:r>
            <a:r>
              <a:rPr lang="it-IT" sz="1600" b="1" dirty="0">
                <a:effectLst>
                  <a:outerShdw blurRad="38100" dist="38100" dir="2700000" algn="tl">
                    <a:srgbClr val="000000">
                      <a:alpha val="43137"/>
                    </a:srgbClr>
                  </a:outerShdw>
                </a:effectLst>
                <a:latin typeface="Bradley Hand ITC"/>
                <a:ea typeface="+mn-lt"/>
                <a:cs typeface="+mn-lt"/>
              </a:rPr>
              <a:t> yoghurt (</a:t>
            </a:r>
            <a:r>
              <a:rPr lang="it-IT" sz="1600" b="1" err="1">
                <a:effectLst>
                  <a:outerShdw blurRad="38100" dist="38100" dir="2700000" algn="tl">
                    <a:srgbClr val="000000">
                      <a:alpha val="43137"/>
                    </a:srgbClr>
                  </a:outerShdw>
                </a:effectLst>
                <a:latin typeface="Bradley Hand ITC"/>
                <a:ea typeface="+mn-lt"/>
                <a:cs typeface="+mn-lt"/>
              </a:rPr>
              <a:t>İf</a:t>
            </a:r>
            <a:r>
              <a:rPr lang="it-IT" sz="1600" b="1" dirty="0">
                <a:effectLst>
                  <a:outerShdw blurRad="38100" dist="38100" dir="2700000" algn="tl">
                    <a:srgbClr val="000000">
                      <a:alpha val="43137"/>
                    </a:srgbClr>
                  </a:outerShdw>
                </a:effectLst>
                <a:latin typeface="Bradley Hand ITC"/>
                <a:ea typeface="+mn-lt"/>
                <a:cs typeface="+mn-lt"/>
              </a:rPr>
              <a:t> </a:t>
            </a:r>
            <a:r>
              <a:rPr lang="it-IT" sz="1600" b="1" err="1">
                <a:effectLst>
                  <a:outerShdw blurRad="38100" dist="38100" dir="2700000" algn="tl">
                    <a:srgbClr val="000000">
                      <a:alpha val="43137"/>
                    </a:srgbClr>
                  </a:outerShdw>
                </a:effectLst>
                <a:latin typeface="Bradley Hand ITC"/>
                <a:ea typeface="+mn-lt"/>
                <a:cs typeface="+mn-lt"/>
              </a:rPr>
              <a:t>you</a:t>
            </a:r>
            <a:r>
              <a:rPr lang="it-IT" sz="1600" b="1" dirty="0">
                <a:effectLst>
                  <a:outerShdw blurRad="38100" dist="38100" dir="2700000" algn="tl">
                    <a:srgbClr val="000000">
                      <a:alpha val="43137"/>
                    </a:srgbClr>
                  </a:outerShdw>
                </a:effectLst>
                <a:latin typeface="Bradley Hand ITC"/>
                <a:ea typeface="+mn-lt"/>
                <a:cs typeface="+mn-lt"/>
              </a:rPr>
              <a:t> </a:t>
            </a:r>
            <a:r>
              <a:rPr lang="it-IT" sz="1600" b="1" err="1">
                <a:effectLst>
                  <a:outerShdw blurRad="38100" dist="38100" dir="2700000" algn="tl">
                    <a:srgbClr val="000000">
                      <a:alpha val="43137"/>
                    </a:srgbClr>
                  </a:outerShdw>
                </a:effectLst>
                <a:latin typeface="Bradley Hand ITC"/>
                <a:ea typeface="+mn-lt"/>
                <a:cs typeface="+mn-lt"/>
              </a:rPr>
              <a:t>don't</a:t>
            </a:r>
            <a:r>
              <a:rPr lang="it-IT" sz="1600" b="1" dirty="0">
                <a:effectLst>
                  <a:outerShdw blurRad="38100" dist="38100" dir="2700000" algn="tl">
                    <a:srgbClr val="000000">
                      <a:alpha val="43137"/>
                    </a:srgbClr>
                  </a:outerShdw>
                </a:effectLst>
                <a:latin typeface="Bradley Hand ITC"/>
                <a:ea typeface="+mn-lt"/>
                <a:cs typeface="+mn-lt"/>
              </a:rPr>
              <a:t> </a:t>
            </a:r>
            <a:r>
              <a:rPr lang="it-IT" sz="1600" b="1" err="1">
                <a:effectLst>
                  <a:outerShdw blurRad="38100" dist="38100" dir="2700000" algn="tl">
                    <a:srgbClr val="000000">
                      <a:alpha val="43137"/>
                    </a:srgbClr>
                  </a:outerShdw>
                </a:effectLst>
                <a:latin typeface="Bradley Hand ITC"/>
                <a:ea typeface="+mn-lt"/>
                <a:cs typeface="+mn-lt"/>
              </a:rPr>
              <a:t>want</a:t>
            </a:r>
            <a:r>
              <a:rPr lang="it-IT" sz="1600" b="1" dirty="0">
                <a:effectLst>
                  <a:outerShdw blurRad="38100" dist="38100" dir="2700000" algn="tl">
                    <a:srgbClr val="000000">
                      <a:alpha val="43137"/>
                    </a:srgbClr>
                  </a:outerShdw>
                </a:effectLst>
                <a:latin typeface="Bradley Hand ITC"/>
                <a:ea typeface="+mn-lt"/>
                <a:cs typeface="+mn-lt"/>
              </a:rPr>
              <a:t> to use </a:t>
            </a:r>
            <a:r>
              <a:rPr lang="it-IT" sz="1600" b="1" err="1">
                <a:effectLst>
                  <a:outerShdw blurRad="38100" dist="38100" dir="2700000" algn="tl">
                    <a:srgbClr val="000000">
                      <a:alpha val="43137"/>
                    </a:srgbClr>
                  </a:outerShdw>
                </a:effectLst>
                <a:latin typeface="Bradley Hand ITC"/>
                <a:ea typeface="+mn-lt"/>
                <a:cs typeface="+mn-lt"/>
              </a:rPr>
              <a:t>strained</a:t>
            </a:r>
            <a:r>
              <a:rPr lang="it-IT" sz="1600" b="1" dirty="0">
                <a:effectLst>
                  <a:outerShdw blurRad="38100" dist="38100" dir="2700000" algn="tl">
                    <a:srgbClr val="000000">
                      <a:alpha val="43137"/>
                    </a:srgbClr>
                  </a:outerShdw>
                </a:effectLst>
                <a:latin typeface="Bradley Hand ITC"/>
                <a:ea typeface="+mn-lt"/>
                <a:cs typeface="+mn-lt"/>
              </a:rPr>
              <a:t> yoghurt , </a:t>
            </a:r>
            <a:r>
              <a:rPr lang="it-IT" sz="1600" b="1" err="1">
                <a:effectLst>
                  <a:outerShdw blurRad="38100" dist="38100" dir="2700000" algn="tl">
                    <a:srgbClr val="000000">
                      <a:alpha val="43137"/>
                    </a:srgbClr>
                  </a:outerShdw>
                </a:effectLst>
                <a:latin typeface="Bradley Hand ITC"/>
                <a:ea typeface="+mn-lt"/>
                <a:cs typeface="+mn-lt"/>
              </a:rPr>
              <a:t>you</a:t>
            </a:r>
            <a:r>
              <a:rPr lang="it-IT" sz="1600" b="1" dirty="0">
                <a:effectLst>
                  <a:outerShdw blurRad="38100" dist="38100" dir="2700000" algn="tl">
                    <a:srgbClr val="000000">
                      <a:alpha val="43137"/>
                    </a:srgbClr>
                  </a:outerShdw>
                </a:effectLst>
                <a:latin typeface="Bradley Hand ITC"/>
                <a:ea typeface="+mn-lt"/>
                <a:cs typeface="+mn-lt"/>
              </a:rPr>
              <a:t> can use yoghurt </a:t>
            </a:r>
            <a:r>
              <a:rPr lang="it-IT" sz="1600" b="1" err="1">
                <a:effectLst>
                  <a:outerShdw blurRad="38100" dist="38100" dir="2700000" algn="tl">
                    <a:srgbClr val="000000">
                      <a:alpha val="43137"/>
                    </a:srgbClr>
                  </a:outerShdw>
                </a:effectLst>
                <a:latin typeface="Bradley Hand ITC"/>
                <a:ea typeface="+mn-lt"/>
                <a:cs typeface="+mn-lt"/>
              </a:rPr>
              <a:t>instead</a:t>
            </a:r>
            <a:r>
              <a:rPr lang="it-IT" sz="1600" b="1" dirty="0">
                <a:effectLst>
                  <a:outerShdw blurRad="38100" dist="38100" dir="2700000" algn="tl">
                    <a:srgbClr val="000000">
                      <a:alpha val="43137"/>
                    </a:srgbClr>
                  </a:outerShdw>
                </a:effectLst>
                <a:latin typeface="Bradley Hand ITC"/>
                <a:ea typeface="+mn-lt"/>
                <a:cs typeface="+mn-lt"/>
              </a:rPr>
              <a:t> of </a:t>
            </a:r>
            <a:r>
              <a:rPr lang="it-IT" sz="1600" b="1" err="1">
                <a:effectLst>
                  <a:outerShdw blurRad="38100" dist="38100" dir="2700000" algn="tl">
                    <a:srgbClr val="000000">
                      <a:alpha val="43137"/>
                    </a:srgbClr>
                  </a:outerShdw>
                </a:effectLst>
                <a:latin typeface="Bradley Hand ITC"/>
                <a:ea typeface="+mn-lt"/>
                <a:cs typeface="+mn-lt"/>
              </a:rPr>
              <a:t>it</a:t>
            </a:r>
            <a:r>
              <a:rPr lang="it-IT" sz="1600" b="1" dirty="0">
                <a:effectLst>
                  <a:outerShdw blurRad="38100" dist="38100" dir="2700000" algn="tl">
                    <a:srgbClr val="000000">
                      <a:alpha val="43137"/>
                    </a:srgbClr>
                  </a:outerShdw>
                </a:effectLst>
                <a:latin typeface="Bradley Hand ITC"/>
                <a:ea typeface="+mn-lt"/>
                <a:cs typeface="+mn-lt"/>
              </a:rPr>
              <a:t> ) </a:t>
            </a:r>
            <a:endParaRPr lang="it-IT" sz="1600" b="1">
              <a:latin typeface="Bradley Hand ITC"/>
              <a:ea typeface="MS Mincho" pitchFamily="49" charset="-128"/>
              <a:cs typeface="Arial" charset="0"/>
            </a:endParaRPr>
          </a:p>
          <a:p>
            <a:r>
              <a:rPr lang="it-IT" sz="1600" b="1" err="1">
                <a:effectLst>
                  <a:outerShdw blurRad="38100" dist="38100" dir="2700000" algn="tl">
                    <a:srgbClr val="000000">
                      <a:alpha val="43137"/>
                    </a:srgbClr>
                  </a:outerShdw>
                </a:effectLst>
                <a:latin typeface="Bradley Hand ITC"/>
                <a:ea typeface="+mn-lt"/>
                <a:cs typeface="+mn-lt"/>
              </a:rPr>
              <a:t>Mayonnaise</a:t>
            </a:r>
            <a:r>
              <a:rPr lang="it-IT" sz="1600" b="1" dirty="0">
                <a:effectLst>
                  <a:outerShdw blurRad="38100" dist="38100" dir="2700000" algn="tl">
                    <a:srgbClr val="000000">
                      <a:alpha val="43137"/>
                    </a:srgbClr>
                  </a:outerShdw>
                </a:effectLst>
                <a:latin typeface="Bradley Hand ITC"/>
                <a:ea typeface="+mn-lt"/>
                <a:cs typeface="+mn-lt"/>
              </a:rPr>
              <a:t> </a:t>
            </a:r>
            <a:endParaRPr lang="it-IT" sz="1600" b="1">
              <a:latin typeface="Bradley Hand ITC"/>
              <a:ea typeface="MS Mincho" pitchFamily="49" charset="-128"/>
              <a:cs typeface="Arial" charset="0"/>
            </a:endParaRPr>
          </a:p>
          <a:p>
            <a:r>
              <a:rPr lang="it-IT" sz="1600" b="1" dirty="0">
                <a:effectLst>
                  <a:outerShdw blurRad="38100" dist="38100" dir="2700000" algn="tl">
                    <a:srgbClr val="000000">
                      <a:alpha val="43137"/>
                    </a:srgbClr>
                  </a:outerShdw>
                </a:effectLst>
                <a:latin typeface="Bradley Hand ITC"/>
                <a:ea typeface="+mn-lt"/>
                <a:cs typeface="+mn-lt"/>
              </a:rPr>
              <a:t>2 </a:t>
            </a:r>
            <a:r>
              <a:rPr lang="it-IT" sz="1600" b="1" err="1">
                <a:effectLst>
                  <a:outerShdw blurRad="38100" dist="38100" dir="2700000" algn="tl">
                    <a:srgbClr val="000000">
                      <a:alpha val="43137"/>
                    </a:srgbClr>
                  </a:outerShdw>
                </a:effectLst>
                <a:latin typeface="Bradley Hand ITC"/>
                <a:ea typeface="+mn-lt"/>
                <a:cs typeface="+mn-lt"/>
              </a:rPr>
              <a:t>cloves</a:t>
            </a:r>
            <a:r>
              <a:rPr lang="it-IT" sz="1600" b="1" dirty="0">
                <a:effectLst>
                  <a:outerShdw blurRad="38100" dist="38100" dir="2700000" algn="tl">
                    <a:srgbClr val="000000">
                      <a:alpha val="43137"/>
                    </a:srgbClr>
                  </a:outerShdw>
                </a:effectLst>
                <a:latin typeface="Bradley Hand ITC"/>
                <a:ea typeface="+mn-lt"/>
                <a:cs typeface="+mn-lt"/>
              </a:rPr>
              <a:t> of </a:t>
            </a:r>
            <a:r>
              <a:rPr lang="it-IT" sz="1600" b="1" err="1">
                <a:effectLst>
                  <a:outerShdw blurRad="38100" dist="38100" dir="2700000" algn="tl">
                    <a:srgbClr val="000000">
                      <a:alpha val="43137"/>
                    </a:srgbClr>
                  </a:outerShdw>
                </a:effectLst>
                <a:latin typeface="Bradley Hand ITC"/>
                <a:ea typeface="+mn-lt"/>
                <a:cs typeface="+mn-lt"/>
              </a:rPr>
              <a:t>grated</a:t>
            </a:r>
            <a:r>
              <a:rPr lang="it-IT" sz="1600" b="1" dirty="0">
                <a:effectLst>
                  <a:outerShdw blurRad="38100" dist="38100" dir="2700000" algn="tl">
                    <a:srgbClr val="000000">
                      <a:alpha val="43137"/>
                    </a:srgbClr>
                  </a:outerShdw>
                </a:effectLst>
                <a:latin typeface="Bradley Hand ITC"/>
                <a:ea typeface="+mn-lt"/>
                <a:cs typeface="+mn-lt"/>
              </a:rPr>
              <a:t> </a:t>
            </a:r>
            <a:r>
              <a:rPr lang="it-IT" sz="1600" b="1" err="1">
                <a:effectLst>
                  <a:outerShdw blurRad="38100" dist="38100" dir="2700000" algn="tl">
                    <a:srgbClr val="000000">
                      <a:alpha val="43137"/>
                    </a:srgbClr>
                  </a:outerShdw>
                </a:effectLst>
                <a:latin typeface="Bradley Hand ITC"/>
                <a:ea typeface="+mn-lt"/>
                <a:cs typeface="+mn-lt"/>
              </a:rPr>
              <a:t>garlic</a:t>
            </a:r>
            <a:r>
              <a:rPr lang="it-IT" sz="1600" b="1" dirty="0">
                <a:effectLst>
                  <a:outerShdw blurRad="38100" dist="38100" dir="2700000" algn="tl">
                    <a:srgbClr val="000000">
                      <a:alpha val="43137"/>
                    </a:srgbClr>
                  </a:outerShdw>
                </a:effectLst>
                <a:latin typeface="Bradley Hand ITC"/>
                <a:ea typeface="+mn-lt"/>
                <a:cs typeface="+mn-lt"/>
              </a:rPr>
              <a:t> </a:t>
            </a:r>
            <a:endParaRPr lang="it-IT" sz="1600" b="1">
              <a:latin typeface="Bradley Hand ITC"/>
              <a:ea typeface="MS Mincho" pitchFamily="49" charset="-128"/>
              <a:cs typeface="Arial" charset="0"/>
            </a:endParaRPr>
          </a:p>
          <a:p>
            <a:r>
              <a:rPr lang="it-IT" sz="1600" b="1" dirty="0">
                <a:effectLst>
                  <a:outerShdw blurRad="38100" dist="38100" dir="2700000" algn="tl">
                    <a:srgbClr val="000000">
                      <a:alpha val="43137"/>
                    </a:srgbClr>
                  </a:outerShdw>
                </a:effectLst>
                <a:latin typeface="Bradley Hand ITC"/>
                <a:ea typeface="+mn-lt"/>
                <a:cs typeface="+mn-lt"/>
              </a:rPr>
              <a:t>5-6 </a:t>
            </a:r>
            <a:r>
              <a:rPr lang="it-IT" sz="1600" b="1" err="1">
                <a:effectLst>
                  <a:outerShdw blurRad="38100" dist="38100" dir="2700000" algn="tl">
                    <a:srgbClr val="000000">
                      <a:alpha val="43137"/>
                    </a:srgbClr>
                  </a:outerShdw>
                </a:effectLst>
                <a:latin typeface="Bradley Hand ITC"/>
                <a:ea typeface="+mn-lt"/>
                <a:cs typeface="+mn-lt"/>
              </a:rPr>
              <a:t>walnuts</a:t>
            </a:r>
            <a:r>
              <a:rPr lang="it-IT" sz="1600" b="1" dirty="0">
                <a:effectLst>
                  <a:outerShdw blurRad="38100" dist="38100" dir="2700000" algn="tl">
                    <a:srgbClr val="000000">
                      <a:alpha val="43137"/>
                    </a:srgbClr>
                  </a:outerShdw>
                </a:effectLst>
                <a:latin typeface="Bradley Hand ITC"/>
                <a:ea typeface="+mn-lt"/>
                <a:cs typeface="+mn-lt"/>
              </a:rPr>
              <a:t> </a:t>
            </a:r>
            <a:endParaRPr lang="it-IT" sz="1600" b="1">
              <a:latin typeface="Bradley Hand ITC"/>
              <a:ea typeface="MS Mincho" pitchFamily="49" charset="-128"/>
              <a:cs typeface="Arial" charset="0"/>
            </a:endParaRPr>
          </a:p>
          <a:p>
            <a:r>
              <a:rPr lang="it-IT" sz="1600" b="1" dirty="0">
                <a:effectLst>
                  <a:outerShdw blurRad="38100" dist="38100" dir="2700000" algn="tl">
                    <a:srgbClr val="000000">
                      <a:alpha val="43137"/>
                    </a:srgbClr>
                  </a:outerShdw>
                </a:effectLst>
                <a:latin typeface="Bradley Hand ITC"/>
                <a:ea typeface="+mn-lt"/>
                <a:cs typeface="+mn-lt"/>
              </a:rPr>
              <a:t>1 </a:t>
            </a:r>
            <a:r>
              <a:rPr lang="it-IT" sz="1600" b="1" err="1">
                <a:effectLst>
                  <a:outerShdw blurRad="38100" dist="38100" dir="2700000" algn="tl">
                    <a:srgbClr val="000000">
                      <a:alpha val="43137"/>
                    </a:srgbClr>
                  </a:outerShdw>
                </a:effectLst>
                <a:latin typeface="Bradley Hand ITC"/>
                <a:ea typeface="+mn-lt"/>
                <a:cs typeface="+mn-lt"/>
              </a:rPr>
              <a:t>teaspoon</a:t>
            </a:r>
            <a:r>
              <a:rPr lang="it-IT" sz="1600" b="1" dirty="0">
                <a:effectLst>
                  <a:outerShdw blurRad="38100" dist="38100" dir="2700000" algn="tl">
                    <a:srgbClr val="000000">
                      <a:alpha val="43137"/>
                    </a:srgbClr>
                  </a:outerShdw>
                </a:effectLst>
                <a:latin typeface="Bradley Hand ITC"/>
                <a:ea typeface="+mn-lt"/>
                <a:cs typeface="+mn-lt"/>
              </a:rPr>
              <a:t> </a:t>
            </a:r>
            <a:r>
              <a:rPr lang="it-IT" sz="1600" b="1" err="1">
                <a:effectLst>
                  <a:outerShdw blurRad="38100" dist="38100" dir="2700000" algn="tl">
                    <a:srgbClr val="000000">
                      <a:alpha val="43137"/>
                    </a:srgbClr>
                  </a:outerShdw>
                </a:effectLst>
                <a:latin typeface="Bradley Hand ITC"/>
                <a:ea typeface="+mn-lt"/>
                <a:cs typeface="+mn-lt"/>
              </a:rPr>
              <a:t>salt</a:t>
            </a:r>
            <a:r>
              <a:rPr lang="it-IT" sz="1600" b="1" dirty="0">
                <a:latin typeface="Bradley Hand ITC"/>
                <a:ea typeface="MS Mincho" pitchFamily="49" charset="-128"/>
                <a:cs typeface="Arial" charset="0"/>
              </a:rPr>
              <a:t/>
            </a:r>
            <a:br>
              <a:rPr lang="it-IT" sz="1600" b="1" dirty="0">
                <a:latin typeface="Bradley Hand ITC"/>
                <a:ea typeface="MS Mincho" pitchFamily="49" charset="-128"/>
                <a:cs typeface="Arial" charset="0"/>
              </a:rPr>
            </a:br>
            <a:endParaRPr lang="it-IT" sz="1600" b="1">
              <a:ea typeface="MS Mincho" pitchFamily="49" charset="-128"/>
              <a:cs typeface="Arial" charset="0"/>
            </a:endParaRPr>
          </a:p>
          <a:p>
            <a:pPr>
              <a:buFont typeface="Arial" pitchFamily="34" charset="0"/>
              <a:buChar char="•"/>
            </a:pPr>
            <a:endParaRPr lang="it-IT" sz="1100" b="1">
              <a:effectLst>
                <a:outerShdw blurRad="38100" dist="38100" dir="2700000" algn="tl">
                  <a:srgbClr val="000000">
                    <a:alpha val="43137"/>
                  </a:srgbClr>
                </a:outerShdw>
              </a:effectLst>
              <a:ea typeface="MS Mincho" pitchFamily="49" charset="-128"/>
              <a:cs typeface="Arial" charset="0"/>
            </a:endParaRPr>
          </a:p>
        </p:txBody>
      </p:sp>
      <p:sp>
        <p:nvSpPr>
          <p:cNvPr id="16" name="CasellaDiTesto 8"/>
          <p:cNvSpPr txBox="1"/>
          <p:nvPr/>
        </p:nvSpPr>
        <p:spPr>
          <a:xfrm>
            <a:off x="772618" y="2665782"/>
            <a:ext cx="3151857" cy="198515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4400" b="1" err="1">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rPr>
              <a:t>Ingredients</a:t>
            </a:r>
            <a:endParaRPr lang="it-IT" sz="4400" b="1">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endParaRPr>
          </a:p>
          <a:p>
            <a:pPr algn="ctr"/>
            <a:endParaRPr lang="it-IT" sz="3600" b="1">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sym typeface="Wingdings" pitchFamily="2" charset="2"/>
            </a:endParaRPr>
          </a:p>
          <a:p>
            <a:pPr algn="ctr"/>
            <a:r>
              <a:rPr lang="it-IT" sz="1600" b="1">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sym typeface="Wingdings" pitchFamily="2" charset="2"/>
              </a:rPr>
              <a:t/>
            </a:r>
            <a:br>
              <a:rPr lang="it-IT" sz="1600" b="1">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sym typeface="Wingdings" pitchFamily="2" charset="2"/>
              </a:rPr>
            </a:br>
            <a:endParaRPr lang="it-IT" sz="1600" b="1">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sym typeface="Wingdings" pitchFamily="2" charset="2"/>
            </a:endParaRPr>
          </a:p>
          <a:p>
            <a:pPr>
              <a:buFont typeface="Arial" pitchFamily="34" charset="0"/>
              <a:buChar char="•"/>
            </a:pPr>
            <a:endParaRPr lang="it-IT" sz="1100" b="1">
              <a:effectLst>
                <a:outerShdw blurRad="38100" dist="38100" dir="2700000" algn="tl">
                  <a:srgbClr val="000000">
                    <a:alpha val="43137"/>
                  </a:srgbClr>
                </a:outerShdw>
              </a:effectLst>
              <a:ea typeface="MS Mincho" pitchFamily="49" charset="-128"/>
              <a:cs typeface="Arial" charset="0"/>
            </a:endParaRPr>
          </a:p>
        </p:txBody>
      </p:sp>
      <p:sp>
        <p:nvSpPr>
          <p:cNvPr id="17" name="CasellaDiTesto 8"/>
          <p:cNvSpPr txBox="1"/>
          <p:nvPr/>
        </p:nvSpPr>
        <p:spPr>
          <a:xfrm>
            <a:off x="4825637" y="212285"/>
            <a:ext cx="3115571" cy="284693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r>
              <a:rPr lang="it-IT" sz="4400" b="1" err="1">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rPr>
              <a:t>Preparation</a:t>
            </a:r>
            <a:endParaRPr lang="it-IT" sz="4400" b="1">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endParaRPr>
          </a:p>
          <a:p>
            <a:pPr algn="ctr"/>
            <a:endParaRPr lang="it-IT" sz="3600" b="1" dirty="0">
              <a:latin typeface="Bradley Hand ITC"/>
              <a:ea typeface="MS Mincho"/>
              <a:cs typeface="Arial"/>
            </a:endParaRPr>
          </a:p>
          <a:p>
            <a:pPr algn="ctr"/>
            <a:r>
              <a:rPr lang="it-IT" sz="4400" b="1" dirty="0">
                <a:ea typeface="MS Mincho" pitchFamily="49" charset="-128"/>
                <a:cs typeface="Arial" charset="0"/>
              </a:rPr>
              <a:t/>
            </a:r>
            <a:br>
              <a:rPr lang="it-IT" sz="4400" b="1" dirty="0">
                <a:ea typeface="MS Mincho" pitchFamily="49" charset="-128"/>
                <a:cs typeface="Arial" charset="0"/>
              </a:rPr>
            </a:br>
            <a:endParaRPr lang="it-IT" sz="4400" b="1">
              <a:effectLst>
                <a:outerShdw blurRad="38100" dist="38100" dir="2700000" algn="tl">
                  <a:srgbClr val="000000">
                    <a:alpha val="43137"/>
                  </a:srgbClr>
                </a:outerShdw>
              </a:effectLst>
              <a:ea typeface="MS Mincho" pitchFamily="49" charset="-128"/>
              <a:cs typeface="Arial" charset="0"/>
              <a:sym typeface="Wingdings" pitchFamily="2" charset="2"/>
            </a:endParaRPr>
          </a:p>
          <a:p>
            <a:pPr>
              <a:buFont typeface="Arial" pitchFamily="34" charset="0"/>
              <a:buChar char="•"/>
            </a:pPr>
            <a:endParaRPr lang="it-IT" sz="1100" b="1">
              <a:effectLst>
                <a:outerShdw blurRad="38100" dist="38100" dir="2700000" algn="tl">
                  <a:srgbClr val="000000">
                    <a:alpha val="43137"/>
                  </a:srgbClr>
                </a:outerShdw>
              </a:effectLst>
              <a:ea typeface="MS Mincho" pitchFamily="49" charset="-128"/>
              <a:cs typeface="Arial" charset="0"/>
            </a:endParaRPr>
          </a:p>
        </p:txBody>
      </p:sp>
      <p:sp>
        <p:nvSpPr>
          <p:cNvPr id="20" name="CasellaDiTesto 8"/>
          <p:cNvSpPr txBox="1"/>
          <p:nvPr/>
        </p:nvSpPr>
        <p:spPr>
          <a:xfrm>
            <a:off x="4825637" y="940250"/>
            <a:ext cx="2980737" cy="477053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r>
              <a:rPr lang="en-US" sz="1600" b="1" dirty="0">
                <a:latin typeface="Bradley Hand ITC"/>
                <a:ea typeface="+mn-lt"/>
                <a:cs typeface="+mn-lt"/>
              </a:rPr>
              <a:t>First grate the carrots. Then add olive oil in a pan and put the carrots. Fry for 3-5 minutes (until soft). Wait for it to cool down . Put yoghurt in a large bowl, strained yoghurt (not necessary, you can only use yoghurt), mayonnaise (According to your desire but mayonnaise that makes it taste better in our opinion) Add the cooled </a:t>
            </a:r>
            <a:r>
              <a:rPr lang="en-US" sz="1600" b="1" dirty="0" err="1">
                <a:latin typeface="Bradley Hand ITC"/>
                <a:ea typeface="+mn-lt"/>
                <a:cs typeface="+mn-lt"/>
              </a:rPr>
              <a:t>carrots,walnuts</a:t>
            </a:r>
            <a:r>
              <a:rPr lang="en-US" sz="1600" b="1" dirty="0">
                <a:latin typeface="Bradley Hand ITC"/>
                <a:ea typeface="+mn-lt"/>
                <a:cs typeface="+mn-lt"/>
              </a:rPr>
              <a:t>, salt and grated garlic (you can use garlic if you want ) to the </a:t>
            </a:r>
            <a:r>
              <a:rPr lang="en-US" sz="1600" b="1" dirty="0" err="1">
                <a:latin typeface="Bradley Hand ITC"/>
                <a:ea typeface="+mn-lt"/>
                <a:cs typeface="+mn-lt"/>
              </a:rPr>
              <a:t>yogurtbowl</a:t>
            </a:r>
            <a:r>
              <a:rPr lang="en-US" sz="1600" b="1" dirty="0">
                <a:latin typeface="Bradley Hand ITC"/>
                <a:ea typeface="+mn-lt"/>
                <a:cs typeface="+mn-lt"/>
              </a:rPr>
              <a:t>. And mix well. Finally, take it to the plate you will serve and you can add olive oil and mint on it and decorate it if you want.</a:t>
            </a:r>
            <a:endParaRPr lang="tr-TR" b="1">
              <a:latin typeface="Bradley Hand ITC"/>
              <a:cs typeface="Calibri"/>
            </a:endParaRPr>
          </a:p>
        </p:txBody>
      </p:sp>
      <p:sp>
        <p:nvSpPr>
          <p:cNvPr id="13" name="CasellaDiTesto 8"/>
          <p:cNvSpPr txBox="1"/>
          <p:nvPr/>
        </p:nvSpPr>
        <p:spPr>
          <a:xfrm>
            <a:off x="4853772" y="5519669"/>
            <a:ext cx="2916000" cy="5232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2800" b="1" err="1">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rPr>
              <a:t>Calories</a:t>
            </a:r>
            <a:r>
              <a:rPr lang="it-IT" sz="2800" b="1">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rPr>
              <a:t>: 80??</a:t>
            </a:r>
            <a:endParaRPr lang="it-IT" sz="2800" b="1">
              <a:effectLst>
                <a:outerShdw blurRad="38100" dist="38100" dir="2700000" algn="tl">
                  <a:srgbClr val="000000">
                    <a:alpha val="43137"/>
                  </a:srgbClr>
                </a:outerShdw>
              </a:effectLst>
              <a:ea typeface="MS Mincho" pitchFamily="49" charset="-128"/>
              <a:cs typeface="Arial" charset="0"/>
            </a:endParaRPr>
          </a:p>
        </p:txBody>
      </p:sp>
      <p:sp>
        <p:nvSpPr>
          <p:cNvPr id="21" name="CasellaDiTesto 8"/>
          <p:cNvSpPr txBox="1"/>
          <p:nvPr/>
        </p:nvSpPr>
        <p:spPr>
          <a:xfrm>
            <a:off x="4825501" y="5913614"/>
            <a:ext cx="2916000" cy="5232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2800" b="1" err="1">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rPr>
              <a:t>Healtier</a:t>
            </a:r>
            <a:r>
              <a:rPr lang="it-IT" sz="2800" b="1">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rPr>
              <a:t> Version</a:t>
            </a:r>
            <a:endParaRPr lang="it-IT" sz="2800" b="1">
              <a:effectLst>
                <a:outerShdw blurRad="38100" dist="38100" dir="2700000" algn="tl">
                  <a:srgbClr val="000000">
                    <a:alpha val="43137"/>
                  </a:srgbClr>
                </a:outerShdw>
              </a:effectLst>
              <a:ea typeface="MS Mincho" pitchFamily="49" charset="-128"/>
              <a:cs typeface="Arial" charset="0"/>
            </a:endParaRPr>
          </a:p>
        </p:txBody>
      </p:sp>
      <p:pic>
        <p:nvPicPr>
          <p:cNvPr id="3" name="Resim 3" descr="yiyecek, yemek içeren bir resim&#10;&#10;Açıklama otomatik olarak oluşturuldu">
            <a:extLst>
              <a:ext uri="{FF2B5EF4-FFF2-40B4-BE49-F238E27FC236}">
                <a16:creationId xmlns="" xmlns:a16="http://schemas.microsoft.com/office/drawing/2014/main" id="{BEF0F499-B736-B303-8568-2383183EA695}"/>
              </a:ext>
            </a:extLst>
          </p:cNvPr>
          <p:cNvPicPr>
            <a:picLocks noChangeAspect="1"/>
          </p:cNvPicPr>
          <p:nvPr/>
        </p:nvPicPr>
        <p:blipFill rotWithShape="1">
          <a:blip r:embed="rId5"/>
          <a:srcRect l="11912" t="143" r="13958" b="358"/>
          <a:stretch/>
        </p:blipFill>
        <p:spPr>
          <a:xfrm rot="19560000">
            <a:off x="2167041" y="732849"/>
            <a:ext cx="2033543" cy="1537199"/>
          </a:xfrm>
          <a:prstGeom prst="rect">
            <a:avLst/>
          </a:prstGeom>
        </p:spPr>
      </p:pic>
      <p:sp>
        <p:nvSpPr>
          <p:cNvPr id="2" name="Metin kutusu 1">
            <a:extLst>
              <a:ext uri="{FF2B5EF4-FFF2-40B4-BE49-F238E27FC236}">
                <a16:creationId xmlns="" xmlns:a16="http://schemas.microsoft.com/office/drawing/2014/main" id="{AFCF230F-7086-FF40-9690-2F01B982147F}"/>
              </a:ext>
            </a:extLst>
          </p:cNvPr>
          <p:cNvSpPr txBox="1"/>
          <p:nvPr/>
        </p:nvSpPr>
        <p:spPr>
          <a:xfrm>
            <a:off x="4826000" y="6322785"/>
            <a:ext cx="326525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sz="1600" b="1" dirty="0" err="1">
                <a:latin typeface="Bradley Hand ITC"/>
                <a:cs typeface="Calibri"/>
              </a:rPr>
              <a:t>Use</a:t>
            </a:r>
            <a:r>
              <a:rPr lang="tr-TR" sz="1600" b="1" dirty="0">
                <a:latin typeface="Bradley Hand ITC"/>
                <a:cs typeface="Calibri"/>
              </a:rPr>
              <a:t> </a:t>
            </a:r>
            <a:r>
              <a:rPr lang="tr-TR" sz="1600" b="1" dirty="0" err="1">
                <a:latin typeface="Bradley Hand ITC"/>
                <a:cs typeface="Calibri"/>
              </a:rPr>
              <a:t>less</a:t>
            </a:r>
            <a:r>
              <a:rPr lang="tr-TR" sz="1600" b="1" dirty="0">
                <a:latin typeface="Bradley Hand ITC"/>
                <a:cs typeface="Calibri"/>
              </a:rPr>
              <a:t> </a:t>
            </a:r>
            <a:r>
              <a:rPr lang="tr-TR" sz="1600" b="1" dirty="0" err="1">
                <a:latin typeface="Bradley Hand ITC"/>
                <a:cs typeface="Calibri"/>
              </a:rPr>
              <a:t>olive</a:t>
            </a:r>
            <a:r>
              <a:rPr lang="tr-TR" sz="1600" b="1" dirty="0">
                <a:latin typeface="Bradley Hand ITC"/>
                <a:cs typeface="Calibri"/>
              </a:rPr>
              <a:t> </a:t>
            </a:r>
            <a:r>
              <a:rPr lang="tr-TR" sz="1600" b="1" dirty="0" err="1">
                <a:latin typeface="Bradley Hand ITC"/>
                <a:cs typeface="Calibri"/>
              </a:rPr>
              <a:t>oil</a:t>
            </a:r>
            <a:endParaRPr lang="tr-TR" sz="1600" dirty="0">
              <a:latin typeface="Bradley Hand ITC"/>
              <a:cs typeface="Calibri"/>
            </a:endParaRPr>
          </a:p>
        </p:txBody>
      </p:sp>
    </p:spTree>
    <p:extLst>
      <p:ext uri="{BB962C8B-B14F-4D97-AF65-F5344CB8AC3E}">
        <p14:creationId xmlns:p14="http://schemas.microsoft.com/office/powerpoint/2010/main" val="277123849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800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ppt_w</p:attrName>
                                        </p:attrNameLst>
                                      </p:cBhvr>
                                      <p:tavLst>
                                        <p:tav tm="0">
                                          <p:val>
                                            <p:fltVal val="0"/>
                                          </p:val>
                                        </p:tav>
                                        <p:tav tm="100000">
                                          <p:val>
                                            <p:strVal val="#ppt_w"/>
                                          </p:val>
                                        </p:tav>
                                      </p:tavLst>
                                    </p:anim>
                                    <p:anim calcmode="lin" valueType="num">
                                      <p:cBhvr>
                                        <p:cTn id="8" dur="2000" fill="hold"/>
                                        <p:tgtEl>
                                          <p:spTgt spid="11"/>
                                        </p:tgtEl>
                                        <p:attrNameLst>
                                          <p:attrName>ppt_h</p:attrName>
                                        </p:attrNameLst>
                                      </p:cBhvr>
                                      <p:tavLst>
                                        <p:tav tm="0">
                                          <p:val>
                                            <p:fltVal val="0"/>
                                          </p:val>
                                        </p:tav>
                                        <p:tav tm="100000">
                                          <p:val>
                                            <p:strVal val="#ppt_h"/>
                                          </p:val>
                                        </p:tav>
                                      </p:tavLst>
                                    </p:anim>
                                    <p:animEffect transition="in" filter="fade">
                                      <p:cBhvr>
                                        <p:cTn id="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Moleskine_ruled_notebook,_inside_view.jpg"/>
          <p:cNvPicPr>
            <a:picLocks noGrp="1" noChangeAspect="1"/>
          </p:cNvPicPr>
          <p:nvPr>
            <p:ph idx="1"/>
          </p:nvPr>
        </p:nvPicPr>
        <p:blipFill>
          <a:blip r:embed="rId3" cstate="print"/>
          <a:stretch>
            <a:fillRect/>
          </a:stretch>
        </p:blipFill>
        <p:spPr>
          <a:xfrm>
            <a:off x="0" y="0"/>
            <a:ext cx="9143999" cy="6858000"/>
          </a:xfrm>
          <a:prstGeom prst="rect">
            <a:avLst/>
          </a:prstGeom>
          <a:ln>
            <a:noFill/>
          </a:ln>
          <a:effectLst>
            <a:outerShdw blurRad="292100" dist="139700" dir="2700000" algn="tl" rotWithShape="0">
              <a:srgbClr val="333333">
                <a:alpha val="65000"/>
              </a:srgbClr>
            </a:outerShdw>
          </a:effectLst>
        </p:spPr>
      </p:pic>
      <p:sp>
        <p:nvSpPr>
          <p:cNvPr id="14" name="TextBox 13"/>
          <p:cNvSpPr txBox="1"/>
          <p:nvPr/>
        </p:nvSpPr>
        <p:spPr>
          <a:xfrm>
            <a:off x="285720" y="6215082"/>
            <a:ext cx="321471" cy="369332"/>
          </a:xfrm>
          <a:prstGeom prst="rect">
            <a:avLst/>
          </a:prstGeom>
          <a:solidFill>
            <a:schemeClr val="bg1"/>
          </a:solidFill>
        </p:spPr>
        <p:txBody>
          <a:bodyPr wrap="square" rtlCol="0">
            <a:spAutoFit/>
          </a:bodyPr>
          <a:lstStyle/>
          <a:p>
            <a:r>
              <a:rPr lang="it-IT" b="1">
                <a:latin typeface="Bradley Hand ITC" pitchFamily="66" charset="0"/>
              </a:rPr>
              <a:t>5</a:t>
            </a:r>
            <a:endParaRPr lang="en-US" b="1">
              <a:latin typeface="Bradley Hand ITC" pitchFamily="66" charset="0"/>
            </a:endParaRPr>
          </a:p>
        </p:txBody>
      </p:sp>
      <p:sp>
        <p:nvSpPr>
          <p:cNvPr id="15" name="TextBox 14"/>
          <p:cNvSpPr txBox="1"/>
          <p:nvPr/>
        </p:nvSpPr>
        <p:spPr>
          <a:xfrm>
            <a:off x="8643966" y="6286520"/>
            <a:ext cx="285752" cy="369332"/>
          </a:xfrm>
          <a:prstGeom prst="rect">
            <a:avLst/>
          </a:prstGeom>
          <a:solidFill>
            <a:schemeClr val="bg1"/>
          </a:solidFill>
        </p:spPr>
        <p:txBody>
          <a:bodyPr wrap="square" rtlCol="0">
            <a:spAutoFit/>
          </a:bodyPr>
          <a:lstStyle/>
          <a:p>
            <a:r>
              <a:rPr lang="it-IT" b="1">
                <a:latin typeface="Bradley Hand ITC" pitchFamily="66" charset="0"/>
              </a:rPr>
              <a:t>6</a:t>
            </a:r>
            <a:endParaRPr lang="en-US" b="1">
              <a:latin typeface="Bradley Hand ITC" pitchFamily="66" charset="0"/>
            </a:endParaRPr>
          </a:p>
        </p:txBody>
      </p:sp>
      <p:sp>
        <p:nvSpPr>
          <p:cNvPr id="19" name="TextBox 18"/>
          <p:cNvSpPr txBox="1"/>
          <p:nvPr/>
        </p:nvSpPr>
        <p:spPr>
          <a:xfrm rot="19775239">
            <a:off x="687653" y="1210613"/>
            <a:ext cx="1800064" cy="369332"/>
          </a:xfrm>
          <a:prstGeom prst="rect">
            <a:avLst/>
          </a:prstGeom>
          <a:noFill/>
        </p:spPr>
        <p:txBody>
          <a:bodyPr wrap="square" rtlCol="0">
            <a:spAutoFit/>
          </a:bodyPr>
          <a:lstStyle/>
          <a:p>
            <a:pPr algn="ctr"/>
            <a:r>
              <a:rPr lang="it-IT"/>
              <a:t>                  </a:t>
            </a:r>
            <a:endParaRPr lang="en-US" sz="4400" b="1">
              <a:solidFill>
                <a:schemeClr val="tx1">
                  <a:lumMod val="95000"/>
                  <a:lumOff val="5000"/>
                </a:schemeClr>
              </a:solidFill>
              <a:latin typeface="Bradley Hand ITC" pitchFamily="66" charset="0"/>
            </a:endParaRPr>
          </a:p>
        </p:txBody>
      </p:sp>
      <p:pic>
        <p:nvPicPr>
          <p:cNvPr id="10" name="Picture 3" descr="C:\Users\t-giulig\AppData\Local\Microsoft\Windows\Temporary Internet Files\Content.IE5\P3Z0QIQX\MCj04338380000[1].png"/>
          <p:cNvPicPr>
            <a:picLocks noChangeAspect="1" noChangeArrowheads="1"/>
          </p:cNvPicPr>
          <p:nvPr/>
        </p:nvPicPr>
        <p:blipFill>
          <a:blip r:embed="rId4" cstate="print"/>
          <a:srcRect/>
          <a:stretch>
            <a:fillRect/>
          </a:stretch>
        </p:blipFill>
        <p:spPr bwMode="auto">
          <a:xfrm rot="19593846">
            <a:off x="139912" y="-29485"/>
            <a:ext cx="2230554" cy="2230554"/>
          </a:xfrm>
          <a:prstGeom prst="rect">
            <a:avLst/>
          </a:prstGeom>
          <a:noFill/>
        </p:spPr>
      </p:pic>
      <p:sp>
        <p:nvSpPr>
          <p:cNvPr id="11" name="TextBox 10"/>
          <p:cNvSpPr txBox="1"/>
          <p:nvPr/>
        </p:nvSpPr>
        <p:spPr>
          <a:xfrm rot="19490358">
            <a:off x="115579" y="729435"/>
            <a:ext cx="2202847" cy="707886"/>
          </a:xfrm>
          <a:prstGeom prst="rect">
            <a:avLst/>
          </a:prstGeom>
          <a:noFill/>
        </p:spPr>
        <p:txBody>
          <a:bodyPr wrap="none" lIns="91440" tIns="45720" rIns="91440" bIns="45720" rtlCol="0" anchor="t">
            <a:spAutoFit/>
          </a:bodyPr>
          <a:lstStyle/>
          <a:p>
            <a:pPr algn="ctr"/>
            <a:r>
              <a:rPr lang="it-IT" sz="4000" b="1" dirty="0" err="1">
                <a:latin typeface="Bradley Hand ITC"/>
              </a:rPr>
              <a:t>Saksuka</a:t>
            </a:r>
            <a:endParaRPr lang="tr-TR" dirty="0" err="1"/>
          </a:p>
        </p:txBody>
      </p:sp>
      <p:sp>
        <p:nvSpPr>
          <p:cNvPr id="18" name="CasellaDiTesto 8"/>
          <p:cNvSpPr txBox="1"/>
          <p:nvPr/>
        </p:nvSpPr>
        <p:spPr>
          <a:xfrm>
            <a:off x="608913" y="3129693"/>
            <a:ext cx="3709650" cy="378565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r>
              <a:rPr lang="it-IT" sz="1600" b="1" dirty="0">
                <a:effectLst>
                  <a:outerShdw blurRad="38100" dist="38100" dir="2700000" algn="tl">
                    <a:srgbClr val="000000">
                      <a:alpha val="43137"/>
                    </a:srgbClr>
                  </a:outerShdw>
                </a:effectLst>
                <a:latin typeface="Bradley Hand ITC"/>
                <a:ea typeface="+mn-lt"/>
                <a:cs typeface="+mn-lt"/>
              </a:rPr>
              <a:t>4 </a:t>
            </a:r>
            <a:r>
              <a:rPr lang="it-IT" sz="1600" b="1" dirty="0" err="1">
                <a:effectLst>
                  <a:outerShdw blurRad="38100" dist="38100" dir="2700000" algn="tl">
                    <a:srgbClr val="000000">
                      <a:alpha val="43137"/>
                    </a:srgbClr>
                  </a:outerShdw>
                </a:effectLst>
                <a:latin typeface="Bradley Hand ITC"/>
                <a:ea typeface="+mn-lt"/>
                <a:cs typeface="+mn-lt"/>
              </a:rPr>
              <a:t>eggplants</a:t>
            </a:r>
            <a:r>
              <a:rPr lang="it-IT" sz="1600" b="1" dirty="0">
                <a:effectLst>
                  <a:outerShdw blurRad="38100" dist="38100" dir="2700000" algn="tl">
                    <a:srgbClr val="000000">
                      <a:alpha val="43137"/>
                    </a:srgbClr>
                  </a:outerShdw>
                </a:effectLst>
                <a:latin typeface="Bradley Hand ITC"/>
                <a:ea typeface="+mn-lt"/>
                <a:cs typeface="+mn-lt"/>
              </a:rPr>
              <a:t> </a:t>
            </a:r>
            <a:endParaRPr lang="it-IT" sz="1600" b="1" dirty="0">
              <a:latin typeface="Bradley Hand ITC"/>
              <a:ea typeface="+mn-lt"/>
              <a:cs typeface="+mn-lt"/>
            </a:endParaRPr>
          </a:p>
          <a:p>
            <a:r>
              <a:rPr lang="it-IT" sz="1600" b="1" dirty="0">
                <a:effectLst>
                  <a:outerShdw blurRad="38100" dist="38100" dir="2700000" algn="tl">
                    <a:srgbClr val="000000">
                      <a:alpha val="43137"/>
                    </a:srgbClr>
                  </a:outerShdw>
                </a:effectLst>
                <a:latin typeface="Bradley Hand ITC"/>
                <a:ea typeface="+mn-lt"/>
                <a:cs typeface="+mn-lt"/>
              </a:rPr>
              <a:t>1 dessert </a:t>
            </a:r>
            <a:r>
              <a:rPr lang="it-IT" sz="1600" b="1" dirty="0" err="1">
                <a:effectLst>
                  <a:outerShdw blurRad="38100" dist="38100" dir="2700000" algn="tl">
                    <a:srgbClr val="000000">
                      <a:alpha val="43137"/>
                    </a:srgbClr>
                  </a:outerShdw>
                </a:effectLst>
                <a:latin typeface="Bradley Hand ITC"/>
                <a:ea typeface="+mn-lt"/>
                <a:cs typeface="+mn-lt"/>
              </a:rPr>
              <a:t>spoon</a:t>
            </a:r>
            <a:r>
              <a:rPr lang="it-IT" sz="1600" b="1" dirty="0">
                <a:effectLst>
                  <a:outerShdw blurRad="38100" dist="38100" dir="2700000" algn="tl">
                    <a:srgbClr val="000000">
                      <a:alpha val="43137"/>
                    </a:srgbClr>
                  </a:outerShdw>
                </a:effectLst>
                <a:latin typeface="Bradley Hand ITC"/>
                <a:ea typeface="+mn-lt"/>
                <a:cs typeface="+mn-lt"/>
              </a:rPr>
              <a:t> </a:t>
            </a:r>
            <a:r>
              <a:rPr lang="it-IT" sz="1600" b="1" dirty="0" err="1">
                <a:effectLst>
                  <a:outerShdw blurRad="38100" dist="38100" dir="2700000" algn="tl">
                    <a:srgbClr val="000000">
                      <a:alpha val="43137"/>
                    </a:srgbClr>
                  </a:outerShdw>
                </a:effectLst>
                <a:latin typeface="Bradley Hand ITC"/>
                <a:ea typeface="+mn-lt"/>
                <a:cs typeface="+mn-lt"/>
              </a:rPr>
              <a:t>salt</a:t>
            </a:r>
            <a:r>
              <a:rPr lang="it-IT" sz="1600" b="1" dirty="0">
                <a:effectLst>
                  <a:outerShdw blurRad="38100" dist="38100" dir="2700000" algn="tl">
                    <a:srgbClr val="000000">
                      <a:alpha val="43137"/>
                    </a:srgbClr>
                  </a:outerShdw>
                </a:effectLst>
                <a:latin typeface="Bradley Hand ITC"/>
                <a:ea typeface="+mn-lt"/>
                <a:cs typeface="+mn-lt"/>
              </a:rPr>
              <a:t> </a:t>
            </a:r>
            <a:endParaRPr lang="it-IT" sz="1600" b="1" dirty="0">
              <a:latin typeface="Bradley Hand ITC"/>
              <a:ea typeface="+mn-lt"/>
              <a:cs typeface="+mn-lt"/>
            </a:endParaRPr>
          </a:p>
          <a:p>
            <a:r>
              <a:rPr lang="it-IT" sz="1600" b="1" dirty="0">
                <a:effectLst>
                  <a:outerShdw blurRad="38100" dist="38100" dir="2700000" algn="tl">
                    <a:srgbClr val="000000">
                      <a:alpha val="43137"/>
                    </a:srgbClr>
                  </a:outerShdw>
                </a:effectLst>
                <a:latin typeface="Bradley Hand ITC"/>
                <a:ea typeface="+mn-lt"/>
                <a:cs typeface="+mn-lt"/>
              </a:rPr>
              <a:t>oil for </a:t>
            </a:r>
            <a:r>
              <a:rPr lang="it-IT" sz="1600" b="1" dirty="0" err="1">
                <a:effectLst>
                  <a:outerShdw blurRad="38100" dist="38100" dir="2700000" algn="tl">
                    <a:srgbClr val="000000">
                      <a:alpha val="43137"/>
                    </a:srgbClr>
                  </a:outerShdw>
                </a:effectLst>
                <a:latin typeface="Bradley Hand ITC"/>
                <a:ea typeface="+mn-lt"/>
                <a:cs typeface="+mn-lt"/>
              </a:rPr>
              <a:t>frying</a:t>
            </a:r>
            <a:r>
              <a:rPr lang="it-IT" sz="1600" b="1" dirty="0">
                <a:effectLst>
                  <a:outerShdw blurRad="38100" dist="38100" dir="2700000" algn="tl">
                    <a:srgbClr val="000000">
                      <a:alpha val="43137"/>
                    </a:srgbClr>
                  </a:outerShdw>
                </a:effectLst>
                <a:latin typeface="Bradley Hand ITC"/>
                <a:ea typeface="+mn-lt"/>
                <a:cs typeface="+mn-lt"/>
              </a:rPr>
              <a:t> </a:t>
            </a:r>
            <a:endParaRPr lang="it-IT" sz="1600" dirty="0">
              <a:effectLst>
                <a:outerShdw blurRad="38100" dist="38100" dir="2700000" algn="tl">
                  <a:srgbClr val="000000">
                    <a:alpha val="43137"/>
                  </a:srgbClr>
                </a:outerShdw>
              </a:effectLst>
              <a:latin typeface="Calibri" panose="020F0502020204030204"/>
              <a:ea typeface="+mn-lt"/>
              <a:cs typeface="+mn-lt"/>
            </a:endParaRPr>
          </a:p>
          <a:p>
            <a:endParaRPr lang="it-IT" sz="1600" dirty="0">
              <a:effectLst>
                <a:outerShdw blurRad="38100" dist="38100" dir="2700000" algn="tl">
                  <a:srgbClr val="000000">
                    <a:alpha val="43137"/>
                  </a:srgbClr>
                </a:outerShdw>
              </a:effectLst>
              <a:ea typeface="+mn-lt"/>
              <a:cs typeface="+mn-lt"/>
            </a:endParaRPr>
          </a:p>
          <a:p>
            <a:r>
              <a:rPr lang="it-IT" sz="1600" b="1" dirty="0">
                <a:effectLst>
                  <a:outerShdw blurRad="38100" dist="38100" dir="2700000" algn="tl">
                    <a:srgbClr val="000000">
                      <a:alpha val="43137"/>
                    </a:srgbClr>
                  </a:outerShdw>
                </a:effectLst>
                <a:latin typeface="Bradley Hand ITC"/>
                <a:ea typeface="+mn-lt"/>
                <a:cs typeface="+mn-lt"/>
              </a:rPr>
              <a:t>For </a:t>
            </a:r>
            <a:r>
              <a:rPr lang="it-IT" sz="1600" b="1" dirty="0" err="1">
                <a:effectLst>
                  <a:outerShdw blurRad="38100" dist="38100" dir="2700000" algn="tl">
                    <a:srgbClr val="000000">
                      <a:alpha val="43137"/>
                    </a:srgbClr>
                  </a:outerShdw>
                </a:effectLst>
                <a:latin typeface="Bradley Hand ITC"/>
                <a:ea typeface="+mn-lt"/>
                <a:cs typeface="+mn-lt"/>
              </a:rPr>
              <a:t>sauce</a:t>
            </a:r>
            <a:r>
              <a:rPr lang="it-IT" sz="1600" b="1" dirty="0">
                <a:effectLst>
                  <a:outerShdw blurRad="38100" dist="38100" dir="2700000" algn="tl">
                    <a:srgbClr val="000000">
                      <a:alpha val="43137"/>
                    </a:srgbClr>
                  </a:outerShdw>
                </a:effectLst>
                <a:latin typeface="Bradley Hand ITC"/>
                <a:ea typeface="+mn-lt"/>
                <a:cs typeface="+mn-lt"/>
              </a:rPr>
              <a:t> </a:t>
            </a:r>
            <a:endParaRPr lang="it-IT" b="1">
              <a:latin typeface="Bradley Hand ITC"/>
            </a:endParaRPr>
          </a:p>
          <a:p>
            <a:endParaRPr lang="it-IT" sz="1600" b="1" dirty="0">
              <a:latin typeface="Bradley Hand ITC"/>
              <a:ea typeface="+mn-lt"/>
              <a:cs typeface="+mn-lt"/>
            </a:endParaRPr>
          </a:p>
          <a:p>
            <a:r>
              <a:rPr lang="it-IT" sz="1600" b="1" dirty="0">
                <a:effectLst>
                  <a:outerShdw blurRad="38100" dist="38100" dir="2700000" algn="tl">
                    <a:srgbClr val="000000">
                      <a:alpha val="43137"/>
                    </a:srgbClr>
                  </a:outerShdw>
                </a:effectLst>
                <a:latin typeface="Bradley Hand ITC"/>
                <a:ea typeface="+mn-lt"/>
                <a:cs typeface="+mn-lt"/>
              </a:rPr>
              <a:t>3 green </a:t>
            </a:r>
            <a:r>
              <a:rPr lang="it-IT" sz="1600" b="1" dirty="0" err="1">
                <a:effectLst>
                  <a:outerShdw blurRad="38100" dist="38100" dir="2700000" algn="tl">
                    <a:srgbClr val="000000">
                      <a:alpha val="43137"/>
                    </a:srgbClr>
                  </a:outerShdw>
                </a:effectLst>
                <a:latin typeface="Bradley Hand ITC"/>
                <a:ea typeface="+mn-lt"/>
                <a:cs typeface="+mn-lt"/>
              </a:rPr>
              <a:t>peppers</a:t>
            </a:r>
            <a:endParaRPr lang="it-IT" sz="1600" b="1" dirty="0">
              <a:latin typeface="Bradley Hand ITC"/>
              <a:ea typeface="+mn-lt"/>
              <a:cs typeface="+mn-lt"/>
            </a:endParaRPr>
          </a:p>
          <a:p>
            <a:r>
              <a:rPr lang="it-IT" sz="1600" b="1" dirty="0">
                <a:effectLst>
                  <a:outerShdw blurRad="38100" dist="38100" dir="2700000" algn="tl">
                    <a:srgbClr val="000000">
                      <a:alpha val="43137"/>
                    </a:srgbClr>
                  </a:outerShdw>
                </a:effectLst>
                <a:latin typeface="Bradley Hand ITC"/>
                <a:ea typeface="+mn-lt"/>
                <a:cs typeface="+mn-lt"/>
              </a:rPr>
              <a:t>1 </a:t>
            </a:r>
            <a:r>
              <a:rPr lang="it-IT" sz="1600" b="1" dirty="0" err="1">
                <a:effectLst>
                  <a:outerShdw blurRad="38100" dist="38100" dir="2700000" algn="tl">
                    <a:srgbClr val="000000">
                      <a:alpha val="43137"/>
                    </a:srgbClr>
                  </a:outerShdw>
                </a:effectLst>
                <a:latin typeface="Bradley Hand ITC"/>
                <a:ea typeface="+mn-lt"/>
                <a:cs typeface="+mn-lt"/>
              </a:rPr>
              <a:t>onion</a:t>
            </a:r>
            <a:r>
              <a:rPr lang="it-IT" sz="1600" b="1" dirty="0">
                <a:effectLst>
                  <a:outerShdw blurRad="38100" dist="38100" dir="2700000" algn="tl">
                    <a:srgbClr val="000000">
                      <a:alpha val="43137"/>
                    </a:srgbClr>
                  </a:outerShdw>
                </a:effectLst>
                <a:latin typeface="Bradley Hand ITC"/>
                <a:ea typeface="+mn-lt"/>
                <a:cs typeface="+mn-lt"/>
              </a:rPr>
              <a:t> </a:t>
            </a:r>
            <a:endParaRPr lang="it-IT" sz="1600" b="1" dirty="0">
              <a:latin typeface="Bradley Hand ITC"/>
              <a:ea typeface="+mn-lt"/>
              <a:cs typeface="+mn-lt"/>
            </a:endParaRPr>
          </a:p>
          <a:p>
            <a:r>
              <a:rPr lang="it-IT" sz="1600" b="1" dirty="0">
                <a:effectLst>
                  <a:outerShdw blurRad="38100" dist="38100" dir="2700000" algn="tl">
                    <a:srgbClr val="000000">
                      <a:alpha val="43137"/>
                    </a:srgbClr>
                  </a:outerShdw>
                </a:effectLst>
                <a:latin typeface="Bradley Hand ITC"/>
                <a:ea typeface="+mn-lt"/>
                <a:cs typeface="+mn-lt"/>
              </a:rPr>
              <a:t>4 </a:t>
            </a:r>
            <a:r>
              <a:rPr lang="it-IT" sz="1600" b="1" dirty="0" err="1">
                <a:effectLst>
                  <a:outerShdw blurRad="38100" dist="38100" dir="2700000" algn="tl">
                    <a:srgbClr val="000000">
                      <a:alpha val="43137"/>
                    </a:srgbClr>
                  </a:outerShdw>
                </a:effectLst>
                <a:latin typeface="Bradley Hand ITC"/>
                <a:ea typeface="+mn-lt"/>
                <a:cs typeface="+mn-lt"/>
              </a:rPr>
              <a:t>gloves</a:t>
            </a:r>
            <a:r>
              <a:rPr lang="it-IT" sz="1600" b="1" dirty="0">
                <a:effectLst>
                  <a:outerShdw blurRad="38100" dist="38100" dir="2700000" algn="tl">
                    <a:srgbClr val="000000">
                      <a:alpha val="43137"/>
                    </a:srgbClr>
                  </a:outerShdw>
                </a:effectLst>
                <a:latin typeface="Bradley Hand ITC"/>
                <a:ea typeface="+mn-lt"/>
                <a:cs typeface="+mn-lt"/>
              </a:rPr>
              <a:t> </a:t>
            </a:r>
            <a:r>
              <a:rPr lang="it-IT" sz="1600" b="1" dirty="0" err="1">
                <a:effectLst>
                  <a:outerShdw blurRad="38100" dist="38100" dir="2700000" algn="tl">
                    <a:srgbClr val="000000">
                      <a:alpha val="43137"/>
                    </a:srgbClr>
                  </a:outerShdw>
                </a:effectLst>
                <a:latin typeface="Bradley Hand ITC"/>
                <a:ea typeface="+mn-lt"/>
                <a:cs typeface="+mn-lt"/>
              </a:rPr>
              <a:t>garlic</a:t>
            </a:r>
            <a:r>
              <a:rPr lang="it-IT" sz="1600" b="1" dirty="0">
                <a:effectLst>
                  <a:outerShdw blurRad="38100" dist="38100" dir="2700000" algn="tl">
                    <a:srgbClr val="000000">
                      <a:alpha val="43137"/>
                    </a:srgbClr>
                  </a:outerShdw>
                </a:effectLst>
                <a:latin typeface="Bradley Hand ITC"/>
                <a:ea typeface="+mn-lt"/>
                <a:cs typeface="+mn-lt"/>
              </a:rPr>
              <a:t> </a:t>
            </a:r>
            <a:endParaRPr lang="it-IT" sz="1600" b="1" dirty="0">
              <a:latin typeface="Bradley Hand ITC"/>
              <a:ea typeface="+mn-lt"/>
              <a:cs typeface="+mn-lt"/>
            </a:endParaRPr>
          </a:p>
          <a:p>
            <a:r>
              <a:rPr lang="it-IT" sz="1600" b="1" dirty="0">
                <a:effectLst>
                  <a:outerShdw blurRad="38100" dist="38100" dir="2700000" algn="tl">
                    <a:srgbClr val="000000">
                      <a:alpha val="43137"/>
                    </a:srgbClr>
                  </a:outerShdw>
                </a:effectLst>
                <a:latin typeface="Bradley Hand ITC"/>
                <a:ea typeface="+mn-lt"/>
                <a:cs typeface="+mn-lt"/>
              </a:rPr>
              <a:t>4 tomato </a:t>
            </a:r>
            <a:endParaRPr lang="it-IT" sz="1600" b="1" dirty="0">
              <a:latin typeface="Bradley Hand ITC"/>
              <a:ea typeface="+mn-lt"/>
              <a:cs typeface="+mn-lt"/>
            </a:endParaRPr>
          </a:p>
          <a:p>
            <a:r>
              <a:rPr lang="it-IT" sz="1600" b="1" dirty="0">
                <a:effectLst>
                  <a:outerShdw blurRad="38100" dist="38100" dir="2700000" algn="tl">
                    <a:srgbClr val="000000">
                      <a:alpha val="43137"/>
                    </a:srgbClr>
                  </a:outerShdw>
                </a:effectLst>
                <a:latin typeface="Bradley Hand ITC"/>
                <a:ea typeface="+mn-lt"/>
                <a:cs typeface="+mn-lt"/>
              </a:rPr>
              <a:t>1 dessert </a:t>
            </a:r>
            <a:r>
              <a:rPr lang="it-IT" sz="1600" b="1" err="1">
                <a:effectLst>
                  <a:outerShdw blurRad="38100" dist="38100" dir="2700000" algn="tl">
                    <a:srgbClr val="000000">
                      <a:alpha val="43137"/>
                    </a:srgbClr>
                  </a:outerShdw>
                </a:effectLst>
                <a:latin typeface="Bradley Hand ITC"/>
                <a:ea typeface="+mn-lt"/>
                <a:cs typeface="+mn-lt"/>
              </a:rPr>
              <a:t>spoon</a:t>
            </a:r>
            <a:r>
              <a:rPr lang="it-IT" sz="1600" b="1" dirty="0">
                <a:effectLst>
                  <a:outerShdw blurRad="38100" dist="38100" dir="2700000" algn="tl">
                    <a:srgbClr val="000000">
                      <a:alpha val="43137"/>
                    </a:srgbClr>
                  </a:outerShdw>
                </a:effectLst>
                <a:latin typeface="Bradley Hand ITC"/>
                <a:ea typeface="+mn-lt"/>
                <a:cs typeface="+mn-lt"/>
              </a:rPr>
              <a:t> tomato paste </a:t>
            </a:r>
            <a:endParaRPr lang="it-IT" sz="1600" b="1" dirty="0">
              <a:latin typeface="Bradley Hand ITC"/>
              <a:ea typeface="+mn-lt"/>
              <a:cs typeface="+mn-lt"/>
            </a:endParaRPr>
          </a:p>
          <a:p>
            <a:r>
              <a:rPr lang="it-IT" sz="1600" b="1" dirty="0">
                <a:effectLst>
                  <a:outerShdw blurRad="38100" dist="38100" dir="2700000" algn="tl">
                    <a:srgbClr val="000000">
                      <a:alpha val="43137"/>
                    </a:srgbClr>
                  </a:outerShdw>
                </a:effectLst>
                <a:latin typeface="Bradley Hand ITC"/>
                <a:ea typeface="+mn-lt"/>
                <a:cs typeface="+mn-lt"/>
              </a:rPr>
              <a:t>1 </a:t>
            </a:r>
            <a:r>
              <a:rPr lang="it-IT" sz="1600" b="1" err="1">
                <a:effectLst>
                  <a:outerShdw blurRad="38100" dist="38100" dir="2700000" algn="tl">
                    <a:srgbClr val="000000">
                      <a:alpha val="43137"/>
                    </a:srgbClr>
                  </a:outerShdw>
                </a:effectLst>
                <a:latin typeface="Bradley Hand ITC"/>
                <a:ea typeface="+mn-lt"/>
                <a:cs typeface="+mn-lt"/>
              </a:rPr>
              <a:t>cup</a:t>
            </a:r>
            <a:r>
              <a:rPr lang="it-IT" sz="1600" b="1" dirty="0">
                <a:effectLst>
                  <a:outerShdw blurRad="38100" dist="38100" dir="2700000" algn="tl">
                    <a:srgbClr val="000000">
                      <a:alpha val="43137"/>
                    </a:srgbClr>
                  </a:outerShdw>
                </a:effectLst>
                <a:latin typeface="Bradley Hand ITC"/>
                <a:ea typeface="+mn-lt"/>
                <a:cs typeface="+mn-lt"/>
              </a:rPr>
              <a:t> water </a:t>
            </a:r>
            <a:endParaRPr lang="it-IT" sz="1600" b="1" dirty="0">
              <a:latin typeface="Bradley Hand ITC"/>
              <a:ea typeface="+mn-lt"/>
              <a:cs typeface="+mn-lt"/>
            </a:endParaRPr>
          </a:p>
          <a:p>
            <a:r>
              <a:rPr lang="it-IT" sz="1600" b="1" dirty="0">
                <a:effectLst>
                  <a:outerShdw blurRad="38100" dist="38100" dir="2700000" algn="tl">
                    <a:srgbClr val="000000">
                      <a:alpha val="43137"/>
                    </a:srgbClr>
                  </a:outerShdw>
                </a:effectLst>
                <a:latin typeface="Bradley Hand ITC"/>
                <a:ea typeface="+mn-lt"/>
                <a:cs typeface="+mn-lt"/>
              </a:rPr>
              <a:t>1 </a:t>
            </a:r>
            <a:r>
              <a:rPr lang="it-IT" sz="1600" b="1" err="1">
                <a:effectLst>
                  <a:outerShdw blurRad="38100" dist="38100" dir="2700000" algn="tl">
                    <a:srgbClr val="000000">
                      <a:alpha val="43137"/>
                    </a:srgbClr>
                  </a:outerShdw>
                </a:effectLst>
                <a:latin typeface="Bradley Hand ITC"/>
                <a:ea typeface="+mn-lt"/>
                <a:cs typeface="+mn-lt"/>
              </a:rPr>
              <a:t>teaspoon</a:t>
            </a:r>
            <a:r>
              <a:rPr lang="it-IT" sz="1600" b="1" dirty="0">
                <a:effectLst>
                  <a:outerShdw blurRad="38100" dist="38100" dir="2700000" algn="tl">
                    <a:srgbClr val="000000">
                      <a:alpha val="43137"/>
                    </a:srgbClr>
                  </a:outerShdw>
                </a:effectLst>
                <a:latin typeface="Bradley Hand ITC"/>
                <a:ea typeface="+mn-lt"/>
                <a:cs typeface="+mn-lt"/>
              </a:rPr>
              <a:t> </a:t>
            </a:r>
            <a:r>
              <a:rPr lang="it-IT" sz="1600" b="1" err="1">
                <a:effectLst>
                  <a:outerShdw blurRad="38100" dist="38100" dir="2700000" algn="tl">
                    <a:srgbClr val="000000">
                      <a:alpha val="43137"/>
                    </a:srgbClr>
                  </a:outerShdw>
                </a:effectLst>
                <a:latin typeface="Bradley Hand ITC"/>
                <a:ea typeface="+mn-lt"/>
                <a:cs typeface="+mn-lt"/>
              </a:rPr>
              <a:t>granulated</a:t>
            </a:r>
            <a:r>
              <a:rPr lang="it-IT" sz="1600" b="1" dirty="0">
                <a:effectLst>
                  <a:outerShdw blurRad="38100" dist="38100" dir="2700000" algn="tl">
                    <a:srgbClr val="000000">
                      <a:alpha val="43137"/>
                    </a:srgbClr>
                  </a:outerShdw>
                </a:effectLst>
                <a:latin typeface="Bradley Hand ITC"/>
                <a:ea typeface="+mn-lt"/>
                <a:cs typeface="+mn-lt"/>
              </a:rPr>
              <a:t> sugar </a:t>
            </a:r>
            <a:r>
              <a:rPr lang="it-IT" sz="1600" b="1" err="1">
                <a:effectLst>
                  <a:outerShdw blurRad="38100" dist="38100" dir="2700000" algn="tl">
                    <a:srgbClr val="000000">
                      <a:alpha val="43137"/>
                    </a:srgbClr>
                  </a:outerShdw>
                </a:effectLst>
                <a:latin typeface="Bradley Hand ITC"/>
                <a:ea typeface="+mn-lt"/>
                <a:cs typeface="+mn-lt"/>
              </a:rPr>
              <a:t>desired</a:t>
            </a:r>
            <a:r>
              <a:rPr lang="it-IT" sz="1600" b="1" dirty="0">
                <a:effectLst>
                  <a:outerShdw blurRad="38100" dist="38100" dir="2700000" algn="tl">
                    <a:srgbClr val="000000">
                      <a:alpha val="43137"/>
                    </a:srgbClr>
                  </a:outerShdw>
                </a:effectLst>
                <a:latin typeface="Bradley Hand ITC"/>
                <a:ea typeface="+mn-lt"/>
                <a:cs typeface="+mn-lt"/>
              </a:rPr>
              <a:t> </a:t>
            </a:r>
            <a:r>
              <a:rPr lang="it-IT" sz="1600" b="1" err="1">
                <a:effectLst>
                  <a:outerShdw blurRad="38100" dist="38100" dir="2700000" algn="tl">
                    <a:srgbClr val="000000">
                      <a:alpha val="43137"/>
                    </a:srgbClr>
                  </a:outerShdw>
                </a:effectLst>
                <a:latin typeface="Bradley Hand ITC"/>
                <a:ea typeface="+mn-lt"/>
                <a:cs typeface="+mn-lt"/>
              </a:rPr>
              <a:t>spices</a:t>
            </a:r>
            <a:r>
              <a:rPr lang="it-IT" sz="1600" dirty="0">
                <a:effectLst>
                  <a:outerShdw blurRad="38100" dist="38100" dir="2700000" algn="tl">
                    <a:srgbClr val="000000">
                      <a:alpha val="43137"/>
                    </a:srgbClr>
                  </a:outerShdw>
                </a:effectLst>
                <a:ea typeface="+mn-lt"/>
                <a:cs typeface="+mn-lt"/>
              </a:rPr>
              <a:t/>
            </a:r>
            <a:br>
              <a:rPr lang="it-IT" sz="1600" dirty="0">
                <a:effectLst>
                  <a:outerShdw blurRad="38100" dist="38100" dir="2700000" algn="tl">
                    <a:srgbClr val="000000">
                      <a:alpha val="43137"/>
                    </a:srgbClr>
                  </a:outerShdw>
                </a:effectLst>
                <a:ea typeface="+mn-lt"/>
                <a:cs typeface="+mn-lt"/>
              </a:rPr>
            </a:br>
            <a:endParaRPr lang="it-IT" sz="1600" dirty="0">
              <a:ea typeface="+mn-lt"/>
              <a:cs typeface="+mn-lt"/>
            </a:endParaRPr>
          </a:p>
        </p:txBody>
      </p:sp>
      <p:sp>
        <p:nvSpPr>
          <p:cNvPr id="16" name="CasellaDiTesto 8"/>
          <p:cNvSpPr txBox="1"/>
          <p:nvPr/>
        </p:nvSpPr>
        <p:spPr>
          <a:xfrm>
            <a:off x="563799" y="2492542"/>
            <a:ext cx="3315142" cy="76944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r>
              <a:rPr lang="it-IT" sz="4400" b="1" dirty="0" err="1">
                <a:solidFill>
                  <a:srgbClr val="C00000"/>
                </a:solidFill>
                <a:effectLst>
                  <a:outerShdw blurRad="38100" dist="38100" dir="2700000" algn="tl">
                    <a:srgbClr val="000000">
                      <a:alpha val="43137"/>
                    </a:srgbClr>
                  </a:outerShdw>
                </a:effectLst>
                <a:latin typeface="Bradley Hand ITC"/>
                <a:ea typeface="MS Mincho"/>
                <a:cs typeface="Arial"/>
              </a:rPr>
              <a:t>Ingredients</a:t>
            </a:r>
          </a:p>
        </p:txBody>
      </p:sp>
      <p:sp>
        <p:nvSpPr>
          <p:cNvPr id="17" name="CasellaDiTesto 8"/>
          <p:cNvSpPr txBox="1"/>
          <p:nvPr/>
        </p:nvSpPr>
        <p:spPr>
          <a:xfrm>
            <a:off x="4950599" y="-3667"/>
            <a:ext cx="3088356" cy="76944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r>
              <a:rPr lang="it-IT" sz="4400" b="1" dirty="0" err="1">
                <a:solidFill>
                  <a:srgbClr val="C00000"/>
                </a:solidFill>
                <a:effectLst>
                  <a:outerShdw blurRad="38100" dist="38100" dir="2700000" algn="tl">
                    <a:srgbClr val="000000">
                      <a:alpha val="43137"/>
                    </a:srgbClr>
                  </a:outerShdw>
                </a:effectLst>
                <a:latin typeface="Bradley Hand ITC"/>
                <a:ea typeface="MS Mincho"/>
                <a:cs typeface="Arial"/>
              </a:rPr>
              <a:t>Preparation</a:t>
            </a:r>
          </a:p>
        </p:txBody>
      </p:sp>
      <p:sp>
        <p:nvSpPr>
          <p:cNvPr id="21" name="CasellaDiTesto 8"/>
          <p:cNvSpPr txBox="1"/>
          <p:nvPr/>
        </p:nvSpPr>
        <p:spPr>
          <a:xfrm>
            <a:off x="4941632" y="5589936"/>
            <a:ext cx="2916000" cy="5232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2800" b="1" err="1">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rPr>
              <a:t>Calories</a:t>
            </a:r>
            <a:r>
              <a:rPr lang="it-IT" sz="2800" b="1">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rPr>
              <a:t>: 80??</a:t>
            </a:r>
            <a:endParaRPr lang="it-IT" sz="2800" b="1">
              <a:effectLst>
                <a:outerShdw blurRad="38100" dist="38100" dir="2700000" algn="tl">
                  <a:srgbClr val="000000">
                    <a:alpha val="43137"/>
                  </a:srgbClr>
                </a:outerShdw>
              </a:effectLst>
              <a:ea typeface="MS Mincho" pitchFamily="49" charset="-128"/>
              <a:cs typeface="Arial" charset="0"/>
            </a:endParaRPr>
          </a:p>
        </p:txBody>
      </p:sp>
      <p:sp>
        <p:nvSpPr>
          <p:cNvPr id="22" name="CasellaDiTesto 8"/>
          <p:cNvSpPr txBox="1"/>
          <p:nvPr/>
        </p:nvSpPr>
        <p:spPr>
          <a:xfrm>
            <a:off x="4912655" y="644195"/>
            <a:ext cx="3207522" cy="483209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r>
              <a:rPr lang="it-IT" sz="1600" b="1" dirty="0" err="1">
                <a:effectLst>
                  <a:outerShdw blurRad="38100" dist="38100" dir="2700000" algn="tl">
                    <a:srgbClr val="000000">
                      <a:alpha val="43137"/>
                    </a:srgbClr>
                  </a:outerShdw>
                </a:effectLst>
                <a:latin typeface="Bradley Hand ITC"/>
                <a:ea typeface="+mn-lt"/>
                <a:cs typeface="+mn-lt"/>
              </a:rPr>
              <a:t>Eggplants</a:t>
            </a:r>
            <a:r>
              <a:rPr lang="it-IT" sz="1600" b="1" dirty="0">
                <a:effectLst>
                  <a:outerShdw blurRad="38100" dist="38100" dir="2700000" algn="tl">
                    <a:srgbClr val="000000">
                      <a:alpha val="43137"/>
                    </a:srgbClr>
                  </a:outerShdw>
                </a:effectLst>
                <a:latin typeface="Bradley Hand ITC"/>
                <a:ea typeface="+mn-lt"/>
                <a:cs typeface="+mn-lt"/>
              </a:rPr>
              <a:t> are </a:t>
            </a:r>
            <a:r>
              <a:rPr lang="it-IT" sz="1600" b="1" dirty="0" err="1">
                <a:effectLst>
                  <a:outerShdw blurRad="38100" dist="38100" dir="2700000" algn="tl">
                    <a:srgbClr val="000000">
                      <a:alpha val="43137"/>
                    </a:srgbClr>
                  </a:outerShdw>
                </a:effectLst>
                <a:latin typeface="Bradley Hand ITC"/>
                <a:ea typeface="+mn-lt"/>
                <a:cs typeface="+mn-lt"/>
              </a:rPr>
              <a:t>cut</a:t>
            </a:r>
            <a:r>
              <a:rPr lang="it-IT" sz="1600" b="1" dirty="0">
                <a:effectLst>
                  <a:outerShdw blurRad="38100" dist="38100" dir="2700000" algn="tl">
                    <a:srgbClr val="000000">
                      <a:alpha val="43137"/>
                    </a:srgbClr>
                  </a:outerShdw>
                </a:effectLst>
                <a:latin typeface="Bradley Hand ITC"/>
                <a:ea typeface="+mn-lt"/>
                <a:cs typeface="+mn-lt"/>
              </a:rPr>
              <a:t> </a:t>
            </a:r>
            <a:r>
              <a:rPr lang="it-IT" sz="1600" b="1" dirty="0" err="1">
                <a:effectLst>
                  <a:outerShdw blurRad="38100" dist="38100" dir="2700000" algn="tl">
                    <a:srgbClr val="000000">
                      <a:alpha val="43137"/>
                    </a:srgbClr>
                  </a:outerShdw>
                </a:effectLst>
                <a:latin typeface="Bradley Hand ITC"/>
                <a:ea typeface="+mn-lt"/>
                <a:cs typeface="+mn-lt"/>
              </a:rPr>
              <a:t>into</a:t>
            </a:r>
            <a:r>
              <a:rPr lang="it-IT" sz="1600" b="1" dirty="0">
                <a:effectLst>
                  <a:outerShdw blurRad="38100" dist="38100" dir="2700000" algn="tl">
                    <a:srgbClr val="000000">
                      <a:alpha val="43137"/>
                    </a:srgbClr>
                  </a:outerShdw>
                </a:effectLst>
                <a:latin typeface="Bradley Hand ITC"/>
                <a:ea typeface="+mn-lt"/>
                <a:cs typeface="+mn-lt"/>
              </a:rPr>
              <a:t> </a:t>
            </a:r>
            <a:r>
              <a:rPr lang="it-IT" sz="1600" b="1" dirty="0" err="1">
                <a:effectLst>
                  <a:outerShdw blurRad="38100" dist="38100" dir="2700000" algn="tl">
                    <a:srgbClr val="000000">
                      <a:alpha val="43137"/>
                    </a:srgbClr>
                  </a:outerShdw>
                </a:effectLst>
                <a:latin typeface="Bradley Hand ITC"/>
                <a:ea typeface="+mn-lt"/>
                <a:cs typeface="+mn-lt"/>
              </a:rPr>
              <a:t>cubes</a:t>
            </a:r>
            <a:r>
              <a:rPr lang="it-IT" sz="1600" b="1" dirty="0">
                <a:effectLst>
                  <a:outerShdw blurRad="38100" dist="38100" dir="2700000" algn="tl">
                    <a:srgbClr val="000000">
                      <a:alpha val="43137"/>
                    </a:srgbClr>
                  </a:outerShdw>
                </a:effectLst>
                <a:latin typeface="Bradley Hand ITC"/>
                <a:ea typeface="+mn-lt"/>
                <a:cs typeface="+mn-lt"/>
              </a:rPr>
              <a:t>. </a:t>
            </a:r>
            <a:r>
              <a:rPr lang="it-IT" sz="1600" b="1" dirty="0" err="1">
                <a:effectLst>
                  <a:outerShdw blurRad="38100" dist="38100" dir="2700000" algn="tl">
                    <a:srgbClr val="000000">
                      <a:alpha val="43137"/>
                    </a:srgbClr>
                  </a:outerShdw>
                </a:effectLst>
                <a:latin typeface="Bradley Hand ITC"/>
                <a:ea typeface="+mn-lt"/>
                <a:cs typeface="+mn-lt"/>
              </a:rPr>
              <a:t>It</a:t>
            </a:r>
            <a:r>
              <a:rPr lang="it-IT" sz="1600" b="1" dirty="0">
                <a:effectLst>
                  <a:outerShdw blurRad="38100" dist="38100" dir="2700000" algn="tl">
                    <a:srgbClr val="000000">
                      <a:alpha val="43137"/>
                    </a:srgbClr>
                  </a:outerShdw>
                </a:effectLst>
                <a:latin typeface="Bradley Hand ITC"/>
                <a:ea typeface="+mn-lt"/>
                <a:cs typeface="+mn-lt"/>
              </a:rPr>
              <a:t> </a:t>
            </a:r>
            <a:r>
              <a:rPr lang="it-IT" sz="1600" b="1" dirty="0" err="1">
                <a:effectLst>
                  <a:outerShdw blurRad="38100" dist="38100" dir="2700000" algn="tl">
                    <a:srgbClr val="000000">
                      <a:alpha val="43137"/>
                    </a:srgbClr>
                  </a:outerShdw>
                </a:effectLst>
                <a:latin typeface="Bradley Hand ITC"/>
                <a:ea typeface="+mn-lt"/>
                <a:cs typeface="+mn-lt"/>
              </a:rPr>
              <a:t>is</a:t>
            </a:r>
            <a:r>
              <a:rPr lang="it-IT" sz="1600" b="1" dirty="0">
                <a:effectLst>
                  <a:outerShdw blurRad="38100" dist="38100" dir="2700000" algn="tl">
                    <a:srgbClr val="000000">
                      <a:alpha val="43137"/>
                    </a:srgbClr>
                  </a:outerShdw>
                </a:effectLst>
                <a:latin typeface="Bradley Hand ITC"/>
                <a:ea typeface="+mn-lt"/>
                <a:cs typeface="+mn-lt"/>
              </a:rPr>
              <a:t> </a:t>
            </a:r>
            <a:r>
              <a:rPr lang="it-IT" sz="1600" b="1" dirty="0" err="1">
                <a:effectLst>
                  <a:outerShdw blurRad="38100" dist="38100" dir="2700000" algn="tl">
                    <a:srgbClr val="000000">
                      <a:alpha val="43137"/>
                    </a:srgbClr>
                  </a:outerShdw>
                </a:effectLst>
                <a:latin typeface="Bradley Hand ITC"/>
                <a:ea typeface="+mn-lt"/>
                <a:cs typeface="+mn-lt"/>
              </a:rPr>
              <a:t>kept</a:t>
            </a:r>
            <a:r>
              <a:rPr lang="it-IT" sz="1600" b="1" dirty="0">
                <a:effectLst>
                  <a:outerShdw blurRad="38100" dist="38100" dir="2700000" algn="tl">
                    <a:srgbClr val="000000">
                      <a:alpha val="43137"/>
                    </a:srgbClr>
                  </a:outerShdw>
                </a:effectLst>
                <a:latin typeface="Bradley Hand ITC"/>
                <a:ea typeface="+mn-lt"/>
                <a:cs typeface="+mn-lt"/>
              </a:rPr>
              <a:t> in </a:t>
            </a:r>
            <a:r>
              <a:rPr lang="it-IT" sz="1600" b="1" dirty="0" err="1">
                <a:effectLst>
                  <a:outerShdw blurRad="38100" dist="38100" dir="2700000" algn="tl">
                    <a:srgbClr val="000000">
                      <a:alpha val="43137"/>
                    </a:srgbClr>
                  </a:outerShdw>
                </a:effectLst>
                <a:latin typeface="Bradley Hand ITC"/>
                <a:ea typeface="+mn-lt"/>
                <a:cs typeface="+mn-lt"/>
              </a:rPr>
              <a:t>salty</a:t>
            </a:r>
            <a:r>
              <a:rPr lang="it-IT" sz="1600" b="1" dirty="0">
                <a:effectLst>
                  <a:outerShdw blurRad="38100" dist="38100" dir="2700000" algn="tl">
                    <a:srgbClr val="000000">
                      <a:alpha val="43137"/>
                    </a:srgbClr>
                  </a:outerShdw>
                </a:effectLst>
                <a:latin typeface="Bradley Hand ITC"/>
                <a:ea typeface="+mn-lt"/>
                <a:cs typeface="+mn-lt"/>
              </a:rPr>
              <a:t> water to </a:t>
            </a:r>
            <a:r>
              <a:rPr lang="it-IT" sz="1600" b="1" dirty="0" err="1">
                <a:effectLst>
                  <a:outerShdw blurRad="38100" dist="38100" dir="2700000" algn="tl">
                    <a:srgbClr val="000000">
                      <a:alpha val="43137"/>
                    </a:srgbClr>
                  </a:outerShdw>
                </a:effectLst>
                <a:latin typeface="Bradley Hand ITC"/>
                <a:ea typeface="+mn-lt"/>
                <a:cs typeface="+mn-lt"/>
              </a:rPr>
              <a:t>debitterness</a:t>
            </a:r>
            <a:r>
              <a:rPr lang="it-IT" sz="1600" b="1" dirty="0">
                <a:effectLst>
                  <a:outerShdw blurRad="38100" dist="38100" dir="2700000" algn="tl">
                    <a:srgbClr val="000000">
                      <a:alpha val="43137"/>
                    </a:srgbClr>
                  </a:outerShdw>
                </a:effectLst>
                <a:latin typeface="Bradley Hand ITC"/>
                <a:ea typeface="+mn-lt"/>
                <a:cs typeface="+mn-lt"/>
              </a:rPr>
              <a:t>. </a:t>
            </a:r>
            <a:r>
              <a:rPr lang="it-IT" sz="1600" b="1" dirty="0" err="1">
                <a:effectLst>
                  <a:outerShdw blurRad="38100" dist="38100" dir="2700000" algn="tl">
                    <a:srgbClr val="000000">
                      <a:alpha val="43137"/>
                    </a:srgbClr>
                  </a:outerShdw>
                </a:effectLst>
                <a:latin typeface="Bradley Hand ITC"/>
                <a:ea typeface="+mn-lt"/>
                <a:cs typeface="+mn-lt"/>
              </a:rPr>
              <a:t>Eggplants</a:t>
            </a:r>
            <a:r>
              <a:rPr lang="it-IT" sz="1600" b="1" dirty="0">
                <a:effectLst>
                  <a:outerShdw blurRad="38100" dist="38100" dir="2700000" algn="tl">
                    <a:srgbClr val="000000">
                      <a:alpha val="43137"/>
                    </a:srgbClr>
                  </a:outerShdw>
                </a:effectLst>
                <a:latin typeface="Bradley Hand ITC"/>
                <a:ea typeface="+mn-lt"/>
                <a:cs typeface="+mn-lt"/>
              </a:rPr>
              <a:t> are </a:t>
            </a:r>
            <a:r>
              <a:rPr lang="it-IT" sz="1600" b="1" dirty="0" err="1">
                <a:effectLst>
                  <a:outerShdw blurRad="38100" dist="38100" dir="2700000" algn="tl">
                    <a:srgbClr val="000000">
                      <a:alpha val="43137"/>
                    </a:srgbClr>
                  </a:outerShdw>
                </a:effectLst>
                <a:latin typeface="Bradley Hand ITC"/>
                <a:ea typeface="+mn-lt"/>
                <a:cs typeface="+mn-lt"/>
              </a:rPr>
              <a:t>fried</a:t>
            </a:r>
            <a:r>
              <a:rPr lang="it-IT" sz="1600" b="1" dirty="0">
                <a:effectLst>
                  <a:outerShdw blurRad="38100" dist="38100" dir="2700000" algn="tl">
                    <a:srgbClr val="000000">
                      <a:alpha val="43137"/>
                    </a:srgbClr>
                  </a:outerShdw>
                </a:effectLst>
                <a:latin typeface="Bradley Hand ITC"/>
                <a:ea typeface="+mn-lt"/>
                <a:cs typeface="+mn-lt"/>
              </a:rPr>
              <a:t> in hot oil. </a:t>
            </a:r>
            <a:r>
              <a:rPr lang="it-IT" sz="1600" b="1" dirty="0" err="1">
                <a:effectLst>
                  <a:outerShdw blurRad="38100" dist="38100" dir="2700000" algn="tl">
                    <a:srgbClr val="000000">
                      <a:alpha val="43137"/>
                    </a:srgbClr>
                  </a:outerShdw>
                </a:effectLst>
                <a:latin typeface="Bradley Hand ITC"/>
                <a:ea typeface="+mn-lt"/>
                <a:cs typeface="+mn-lt"/>
              </a:rPr>
              <a:t>Wait</a:t>
            </a:r>
            <a:r>
              <a:rPr lang="it-IT" sz="1600" b="1" dirty="0">
                <a:effectLst>
                  <a:outerShdw blurRad="38100" dist="38100" dir="2700000" algn="tl">
                    <a:srgbClr val="000000">
                      <a:alpha val="43137"/>
                    </a:srgbClr>
                  </a:outerShdw>
                </a:effectLst>
                <a:latin typeface="Bradley Hand ITC"/>
                <a:ea typeface="+mn-lt"/>
                <a:cs typeface="+mn-lt"/>
              </a:rPr>
              <a:t> </a:t>
            </a:r>
            <a:r>
              <a:rPr lang="it-IT" sz="1600" b="1" dirty="0" err="1">
                <a:effectLst>
                  <a:outerShdw blurRad="38100" dist="38100" dir="2700000" algn="tl">
                    <a:srgbClr val="000000">
                      <a:alpha val="43137"/>
                    </a:srgbClr>
                  </a:outerShdw>
                </a:effectLst>
                <a:latin typeface="Bradley Hand ITC"/>
                <a:ea typeface="+mn-lt"/>
                <a:cs typeface="+mn-lt"/>
              </a:rPr>
              <a:t>it</a:t>
            </a:r>
            <a:r>
              <a:rPr lang="it-IT" sz="1600" b="1" dirty="0">
                <a:effectLst>
                  <a:outerShdw blurRad="38100" dist="38100" dir="2700000" algn="tl">
                    <a:srgbClr val="000000">
                      <a:alpha val="43137"/>
                    </a:srgbClr>
                  </a:outerShdw>
                </a:effectLst>
                <a:latin typeface="Bradley Hand ITC"/>
                <a:ea typeface="+mn-lt"/>
                <a:cs typeface="+mn-lt"/>
              </a:rPr>
              <a:t> on a </a:t>
            </a:r>
            <a:r>
              <a:rPr lang="it-IT" sz="1600" b="1" dirty="0" err="1">
                <a:effectLst>
                  <a:outerShdw blurRad="38100" dist="38100" dir="2700000" algn="tl">
                    <a:srgbClr val="000000">
                      <a:alpha val="43137"/>
                    </a:srgbClr>
                  </a:outerShdw>
                </a:effectLst>
                <a:latin typeface="Bradley Hand ITC"/>
                <a:ea typeface="+mn-lt"/>
                <a:cs typeface="+mn-lt"/>
              </a:rPr>
              <a:t>napkin</a:t>
            </a:r>
            <a:r>
              <a:rPr lang="it-IT" sz="1600" b="1" dirty="0">
                <a:effectLst>
                  <a:outerShdw blurRad="38100" dist="38100" dir="2700000" algn="tl">
                    <a:srgbClr val="000000">
                      <a:alpha val="43137"/>
                    </a:srgbClr>
                  </a:outerShdw>
                </a:effectLst>
                <a:latin typeface="Bradley Hand ITC"/>
                <a:ea typeface="+mn-lt"/>
                <a:cs typeface="+mn-lt"/>
              </a:rPr>
              <a:t> to drain </a:t>
            </a:r>
            <a:r>
              <a:rPr lang="it-IT" sz="1600" b="1" dirty="0" err="1">
                <a:effectLst>
                  <a:outerShdw blurRad="38100" dist="38100" dir="2700000" algn="tl">
                    <a:srgbClr val="000000">
                      <a:alpha val="43137"/>
                    </a:srgbClr>
                  </a:outerShdw>
                </a:effectLst>
                <a:latin typeface="Bradley Hand ITC"/>
                <a:ea typeface="+mn-lt"/>
                <a:cs typeface="+mn-lt"/>
              </a:rPr>
              <a:t>excess</a:t>
            </a:r>
            <a:r>
              <a:rPr lang="it-IT" sz="1600" b="1" dirty="0">
                <a:effectLst>
                  <a:outerShdw blurRad="38100" dist="38100" dir="2700000" algn="tl">
                    <a:srgbClr val="000000">
                      <a:alpha val="43137"/>
                    </a:srgbClr>
                  </a:outerShdw>
                </a:effectLst>
                <a:latin typeface="Bradley Hand ITC"/>
                <a:ea typeface="+mn-lt"/>
                <a:cs typeface="+mn-lt"/>
              </a:rPr>
              <a:t> oil. </a:t>
            </a:r>
            <a:endParaRPr lang="en-US">
              <a:effectLst>
                <a:outerShdw blurRad="38100" dist="38100" dir="2700000" algn="tl">
                  <a:srgbClr val="000000">
                    <a:alpha val="43137"/>
                  </a:srgbClr>
                </a:outerShdw>
              </a:effectLst>
              <a:latin typeface="Calibri" panose="020F0502020204030204"/>
              <a:ea typeface="+mn-lt"/>
              <a:cs typeface="+mn-lt"/>
            </a:endParaRPr>
          </a:p>
          <a:p>
            <a:r>
              <a:rPr lang="it-IT" b="1" dirty="0">
                <a:solidFill>
                  <a:srgbClr val="FF0000"/>
                </a:solidFill>
                <a:effectLst>
                  <a:outerShdw blurRad="38100" dist="38100" dir="2700000" algn="tl">
                    <a:srgbClr val="000000">
                      <a:alpha val="43137"/>
                    </a:srgbClr>
                  </a:outerShdw>
                </a:effectLst>
                <a:latin typeface="Bradley Hand ITC"/>
                <a:ea typeface="+mn-lt"/>
                <a:cs typeface="+mn-lt"/>
              </a:rPr>
              <a:t>For </a:t>
            </a:r>
            <a:r>
              <a:rPr lang="it-IT" b="1" dirty="0" err="1">
                <a:solidFill>
                  <a:srgbClr val="FF0000"/>
                </a:solidFill>
                <a:effectLst>
                  <a:outerShdw blurRad="38100" dist="38100" dir="2700000" algn="tl">
                    <a:srgbClr val="000000">
                      <a:alpha val="43137"/>
                    </a:srgbClr>
                  </a:outerShdw>
                </a:effectLst>
                <a:latin typeface="Bradley Hand ITC"/>
                <a:ea typeface="+mn-lt"/>
                <a:cs typeface="+mn-lt"/>
              </a:rPr>
              <a:t>Sauce</a:t>
            </a:r>
            <a:r>
              <a:rPr lang="it-IT" b="1" dirty="0">
                <a:solidFill>
                  <a:srgbClr val="FF0000"/>
                </a:solidFill>
                <a:effectLst>
                  <a:outerShdw blurRad="38100" dist="38100" dir="2700000" algn="tl">
                    <a:srgbClr val="000000">
                      <a:alpha val="43137"/>
                    </a:srgbClr>
                  </a:outerShdw>
                </a:effectLst>
                <a:latin typeface="Bradley Hand ITC"/>
                <a:ea typeface="+mn-lt"/>
                <a:cs typeface="+mn-lt"/>
              </a:rPr>
              <a:t> </a:t>
            </a:r>
            <a:endParaRPr lang="en-US">
              <a:solidFill>
                <a:srgbClr val="FF0000"/>
              </a:solidFill>
              <a:effectLst>
                <a:outerShdw blurRad="38100" dist="38100" dir="2700000" algn="tl">
                  <a:srgbClr val="000000">
                    <a:alpha val="43137"/>
                  </a:srgbClr>
                </a:outerShdw>
              </a:effectLst>
              <a:latin typeface="Calibri" panose="020F0502020204030204"/>
              <a:ea typeface="+mn-lt"/>
              <a:cs typeface="+mn-lt"/>
            </a:endParaRPr>
          </a:p>
          <a:p>
            <a:r>
              <a:rPr lang="it-IT" sz="1600" b="1" dirty="0">
                <a:effectLst>
                  <a:outerShdw blurRad="38100" dist="38100" dir="2700000" algn="tl">
                    <a:srgbClr val="000000">
                      <a:alpha val="43137"/>
                    </a:srgbClr>
                  </a:outerShdw>
                </a:effectLst>
                <a:latin typeface="Bradley Hand ITC"/>
                <a:ea typeface="+mn-lt"/>
                <a:cs typeface="+mn-lt"/>
              </a:rPr>
              <a:t>Pepper and </a:t>
            </a:r>
            <a:r>
              <a:rPr lang="it-IT" sz="1600" b="1" dirty="0" err="1">
                <a:effectLst>
                  <a:outerShdw blurRad="38100" dist="38100" dir="2700000" algn="tl">
                    <a:srgbClr val="000000">
                      <a:alpha val="43137"/>
                    </a:srgbClr>
                  </a:outerShdw>
                </a:effectLst>
                <a:latin typeface="Bradley Hand ITC"/>
                <a:ea typeface="+mn-lt"/>
                <a:cs typeface="+mn-lt"/>
              </a:rPr>
              <a:t>onion</a:t>
            </a:r>
            <a:r>
              <a:rPr lang="it-IT" sz="1600" b="1" dirty="0">
                <a:effectLst>
                  <a:outerShdw blurRad="38100" dist="38100" dir="2700000" algn="tl">
                    <a:srgbClr val="000000">
                      <a:alpha val="43137"/>
                    </a:srgbClr>
                  </a:outerShdw>
                </a:effectLst>
                <a:latin typeface="Bradley Hand ITC"/>
                <a:ea typeface="+mn-lt"/>
                <a:cs typeface="+mn-lt"/>
              </a:rPr>
              <a:t> are </a:t>
            </a:r>
            <a:r>
              <a:rPr lang="it-IT" sz="1600" b="1" dirty="0" err="1">
                <a:effectLst>
                  <a:outerShdw blurRad="38100" dist="38100" dir="2700000" algn="tl">
                    <a:srgbClr val="000000">
                      <a:alpha val="43137"/>
                    </a:srgbClr>
                  </a:outerShdw>
                </a:effectLst>
                <a:latin typeface="Bradley Hand ITC"/>
                <a:ea typeface="+mn-lt"/>
                <a:cs typeface="+mn-lt"/>
              </a:rPr>
              <a:t>finely</a:t>
            </a:r>
            <a:r>
              <a:rPr lang="it-IT" sz="1600" b="1" dirty="0">
                <a:effectLst>
                  <a:outerShdw blurRad="38100" dist="38100" dir="2700000" algn="tl">
                    <a:srgbClr val="000000">
                      <a:alpha val="43137"/>
                    </a:srgbClr>
                  </a:outerShdw>
                </a:effectLst>
                <a:latin typeface="Bradley Hand ITC"/>
                <a:ea typeface="+mn-lt"/>
                <a:cs typeface="+mn-lt"/>
              </a:rPr>
              <a:t> </a:t>
            </a:r>
            <a:r>
              <a:rPr lang="it-IT" sz="1600" b="1" dirty="0" err="1">
                <a:effectLst>
                  <a:outerShdw blurRad="38100" dist="38100" dir="2700000" algn="tl">
                    <a:srgbClr val="000000">
                      <a:alpha val="43137"/>
                    </a:srgbClr>
                  </a:outerShdw>
                </a:effectLst>
                <a:latin typeface="Bradley Hand ITC"/>
                <a:ea typeface="+mn-lt"/>
                <a:cs typeface="+mn-lt"/>
              </a:rPr>
              <a:t>chopped</a:t>
            </a:r>
            <a:r>
              <a:rPr lang="it-IT" sz="1600" b="1" dirty="0">
                <a:effectLst>
                  <a:outerShdw blurRad="38100" dist="38100" dir="2700000" algn="tl">
                    <a:srgbClr val="000000">
                      <a:alpha val="43137"/>
                    </a:srgbClr>
                  </a:outerShdw>
                </a:effectLst>
                <a:latin typeface="Bradley Hand ITC"/>
                <a:ea typeface="+mn-lt"/>
                <a:cs typeface="+mn-lt"/>
              </a:rPr>
              <a:t> and </a:t>
            </a:r>
            <a:r>
              <a:rPr lang="it-IT" sz="1600" b="1" dirty="0" err="1">
                <a:effectLst>
                  <a:outerShdw blurRad="38100" dist="38100" dir="2700000" algn="tl">
                    <a:srgbClr val="000000">
                      <a:alpha val="43137"/>
                    </a:srgbClr>
                  </a:outerShdw>
                </a:effectLst>
                <a:latin typeface="Bradley Hand ITC"/>
                <a:ea typeface="+mn-lt"/>
                <a:cs typeface="+mn-lt"/>
              </a:rPr>
              <a:t>tomatoes</a:t>
            </a:r>
            <a:r>
              <a:rPr lang="it-IT" sz="1600" b="1" dirty="0">
                <a:effectLst>
                  <a:outerShdw blurRad="38100" dist="38100" dir="2700000" algn="tl">
                    <a:srgbClr val="000000">
                      <a:alpha val="43137"/>
                    </a:srgbClr>
                  </a:outerShdw>
                </a:effectLst>
                <a:latin typeface="Bradley Hand ITC"/>
                <a:ea typeface="+mn-lt"/>
                <a:cs typeface="+mn-lt"/>
              </a:rPr>
              <a:t> are </a:t>
            </a:r>
            <a:r>
              <a:rPr lang="it-IT" sz="1600" b="1" dirty="0" err="1">
                <a:effectLst>
                  <a:outerShdw blurRad="38100" dist="38100" dir="2700000" algn="tl">
                    <a:srgbClr val="000000">
                      <a:alpha val="43137"/>
                    </a:srgbClr>
                  </a:outerShdw>
                </a:effectLst>
                <a:latin typeface="Bradley Hand ITC"/>
                <a:ea typeface="+mn-lt"/>
                <a:cs typeface="+mn-lt"/>
              </a:rPr>
              <a:t>cut</a:t>
            </a:r>
            <a:r>
              <a:rPr lang="it-IT" sz="1600" b="1" dirty="0">
                <a:effectLst>
                  <a:outerShdw blurRad="38100" dist="38100" dir="2700000" algn="tl">
                    <a:srgbClr val="000000">
                      <a:alpha val="43137"/>
                    </a:srgbClr>
                  </a:outerShdw>
                </a:effectLst>
                <a:latin typeface="Bradley Hand ITC"/>
                <a:ea typeface="+mn-lt"/>
                <a:cs typeface="+mn-lt"/>
              </a:rPr>
              <a:t> </a:t>
            </a:r>
            <a:r>
              <a:rPr lang="it-IT" sz="1600" b="1" dirty="0" err="1">
                <a:effectLst>
                  <a:outerShdw blurRad="38100" dist="38100" dir="2700000" algn="tl">
                    <a:srgbClr val="000000">
                      <a:alpha val="43137"/>
                    </a:srgbClr>
                  </a:outerShdw>
                </a:effectLst>
                <a:latin typeface="Bradley Hand ITC"/>
                <a:ea typeface="+mn-lt"/>
                <a:cs typeface="+mn-lt"/>
              </a:rPr>
              <a:t>into</a:t>
            </a:r>
            <a:r>
              <a:rPr lang="it-IT" sz="1600" b="1" dirty="0">
                <a:effectLst>
                  <a:outerShdw blurRad="38100" dist="38100" dir="2700000" algn="tl">
                    <a:srgbClr val="000000">
                      <a:alpha val="43137"/>
                    </a:srgbClr>
                  </a:outerShdw>
                </a:effectLst>
                <a:latin typeface="Bradley Hand ITC"/>
                <a:ea typeface="+mn-lt"/>
                <a:cs typeface="+mn-lt"/>
              </a:rPr>
              <a:t> </a:t>
            </a:r>
            <a:r>
              <a:rPr lang="it-IT" sz="1600" b="1" dirty="0" err="1">
                <a:effectLst>
                  <a:outerShdw blurRad="38100" dist="38100" dir="2700000" algn="tl">
                    <a:srgbClr val="000000">
                      <a:alpha val="43137"/>
                    </a:srgbClr>
                  </a:outerShdw>
                </a:effectLst>
                <a:latin typeface="Bradley Hand ITC"/>
                <a:ea typeface="+mn-lt"/>
                <a:cs typeface="+mn-lt"/>
              </a:rPr>
              <a:t>cubes</a:t>
            </a:r>
            <a:r>
              <a:rPr lang="it-IT" sz="1600" b="1" dirty="0">
                <a:effectLst>
                  <a:outerShdw blurRad="38100" dist="38100" dir="2700000" algn="tl">
                    <a:srgbClr val="000000">
                      <a:alpha val="43137"/>
                    </a:srgbClr>
                  </a:outerShdw>
                </a:effectLst>
                <a:latin typeface="Bradley Hand ITC"/>
                <a:ea typeface="+mn-lt"/>
                <a:cs typeface="+mn-lt"/>
              </a:rPr>
              <a:t>. </a:t>
            </a:r>
            <a:r>
              <a:rPr lang="it-IT" sz="1600" b="1" dirty="0" err="1">
                <a:effectLst>
                  <a:outerShdw blurRad="38100" dist="38100" dir="2700000" algn="tl">
                    <a:srgbClr val="000000">
                      <a:alpha val="43137"/>
                    </a:srgbClr>
                  </a:outerShdw>
                </a:effectLst>
                <a:latin typeface="Bradley Hand ITC"/>
                <a:ea typeface="+mn-lt"/>
                <a:cs typeface="+mn-lt"/>
              </a:rPr>
              <a:t>Garlic</a:t>
            </a:r>
            <a:r>
              <a:rPr lang="it-IT" sz="1600" b="1" dirty="0">
                <a:effectLst>
                  <a:outerShdw blurRad="38100" dist="38100" dir="2700000" algn="tl">
                    <a:srgbClr val="000000">
                      <a:alpha val="43137"/>
                    </a:srgbClr>
                  </a:outerShdw>
                </a:effectLst>
                <a:latin typeface="Bradley Hand ITC"/>
                <a:ea typeface="+mn-lt"/>
                <a:cs typeface="+mn-lt"/>
              </a:rPr>
              <a:t> </a:t>
            </a:r>
            <a:r>
              <a:rPr lang="it-IT" sz="1600" b="1" dirty="0" err="1">
                <a:effectLst>
                  <a:outerShdw blurRad="38100" dist="38100" dir="2700000" algn="tl">
                    <a:srgbClr val="000000">
                      <a:alpha val="43137"/>
                    </a:srgbClr>
                  </a:outerShdw>
                </a:effectLst>
                <a:latin typeface="Bradley Hand ITC"/>
                <a:ea typeface="+mn-lt"/>
                <a:cs typeface="+mn-lt"/>
              </a:rPr>
              <a:t>is</a:t>
            </a:r>
            <a:r>
              <a:rPr lang="it-IT" sz="1600" b="1" dirty="0">
                <a:effectLst>
                  <a:outerShdw blurRad="38100" dist="38100" dir="2700000" algn="tl">
                    <a:srgbClr val="000000">
                      <a:alpha val="43137"/>
                    </a:srgbClr>
                  </a:outerShdw>
                </a:effectLst>
                <a:latin typeface="Bradley Hand ITC"/>
                <a:ea typeface="+mn-lt"/>
                <a:cs typeface="+mn-lt"/>
              </a:rPr>
              <a:t> </a:t>
            </a:r>
            <a:r>
              <a:rPr lang="it-IT" sz="1600" b="1" dirty="0" err="1">
                <a:effectLst>
                  <a:outerShdw blurRad="38100" dist="38100" dir="2700000" algn="tl">
                    <a:srgbClr val="000000">
                      <a:alpha val="43137"/>
                    </a:srgbClr>
                  </a:outerShdw>
                </a:effectLst>
                <a:latin typeface="Bradley Hand ITC"/>
                <a:ea typeface="+mn-lt"/>
                <a:cs typeface="+mn-lt"/>
              </a:rPr>
              <a:t>either</a:t>
            </a:r>
            <a:r>
              <a:rPr lang="it-IT" sz="1600" b="1" dirty="0">
                <a:effectLst>
                  <a:outerShdw blurRad="38100" dist="38100" dir="2700000" algn="tl">
                    <a:srgbClr val="000000">
                      <a:alpha val="43137"/>
                    </a:srgbClr>
                  </a:outerShdw>
                </a:effectLst>
                <a:latin typeface="Bradley Hand ITC"/>
                <a:ea typeface="+mn-lt"/>
                <a:cs typeface="+mn-lt"/>
              </a:rPr>
              <a:t> </a:t>
            </a:r>
            <a:r>
              <a:rPr lang="it-IT" sz="1600" b="1" dirty="0" err="1">
                <a:effectLst>
                  <a:outerShdw blurRad="38100" dist="38100" dir="2700000" algn="tl">
                    <a:srgbClr val="000000">
                      <a:alpha val="43137"/>
                    </a:srgbClr>
                  </a:outerShdw>
                </a:effectLst>
                <a:latin typeface="Bradley Hand ITC"/>
                <a:ea typeface="+mn-lt"/>
                <a:cs typeface="+mn-lt"/>
              </a:rPr>
              <a:t>crushed</a:t>
            </a:r>
            <a:r>
              <a:rPr lang="it-IT" sz="1600" b="1" dirty="0">
                <a:effectLst>
                  <a:outerShdw blurRad="38100" dist="38100" dir="2700000" algn="tl">
                    <a:srgbClr val="000000">
                      <a:alpha val="43137"/>
                    </a:srgbClr>
                  </a:outerShdw>
                </a:effectLst>
                <a:latin typeface="Bradley Hand ITC"/>
                <a:ea typeface="+mn-lt"/>
                <a:cs typeface="+mn-lt"/>
              </a:rPr>
              <a:t> or </a:t>
            </a:r>
            <a:r>
              <a:rPr lang="it-IT" sz="1600" b="1" dirty="0" err="1">
                <a:effectLst>
                  <a:outerShdw blurRad="38100" dist="38100" dir="2700000" algn="tl">
                    <a:srgbClr val="000000">
                      <a:alpha val="43137"/>
                    </a:srgbClr>
                  </a:outerShdw>
                </a:effectLst>
                <a:latin typeface="Bradley Hand ITC"/>
                <a:ea typeface="+mn-lt"/>
                <a:cs typeface="+mn-lt"/>
              </a:rPr>
              <a:t>chopped</a:t>
            </a:r>
            <a:r>
              <a:rPr lang="it-IT" sz="1600" b="1" dirty="0">
                <a:effectLst>
                  <a:outerShdw blurRad="38100" dist="38100" dir="2700000" algn="tl">
                    <a:srgbClr val="000000">
                      <a:alpha val="43137"/>
                    </a:srgbClr>
                  </a:outerShdw>
                </a:effectLst>
                <a:latin typeface="Bradley Hand ITC"/>
                <a:ea typeface="+mn-lt"/>
                <a:cs typeface="+mn-lt"/>
              </a:rPr>
              <a:t>. To </a:t>
            </a:r>
            <a:r>
              <a:rPr lang="it-IT" sz="1600" b="1" dirty="0" err="1">
                <a:effectLst>
                  <a:outerShdw blurRad="38100" dist="38100" dir="2700000" algn="tl">
                    <a:srgbClr val="000000">
                      <a:alpha val="43137"/>
                    </a:srgbClr>
                  </a:outerShdw>
                </a:effectLst>
                <a:latin typeface="Bradley Hand ITC"/>
                <a:ea typeface="+mn-lt"/>
                <a:cs typeface="+mn-lt"/>
              </a:rPr>
              <a:t>prepare</a:t>
            </a:r>
            <a:r>
              <a:rPr lang="it-IT" sz="1600" b="1" dirty="0">
                <a:effectLst>
                  <a:outerShdw blurRad="38100" dist="38100" dir="2700000" algn="tl">
                    <a:srgbClr val="000000">
                      <a:alpha val="43137"/>
                    </a:srgbClr>
                  </a:outerShdw>
                </a:effectLst>
                <a:latin typeface="Bradley Hand ITC"/>
                <a:ea typeface="+mn-lt"/>
                <a:cs typeface="+mn-lt"/>
              </a:rPr>
              <a:t> the </a:t>
            </a:r>
            <a:r>
              <a:rPr lang="it-IT" sz="1600" b="1" dirty="0" err="1">
                <a:effectLst>
                  <a:outerShdw blurRad="38100" dist="38100" dir="2700000" algn="tl">
                    <a:srgbClr val="000000">
                      <a:alpha val="43137"/>
                    </a:srgbClr>
                  </a:outerShdw>
                </a:effectLst>
                <a:latin typeface="Bradley Hand ITC"/>
                <a:ea typeface="+mn-lt"/>
                <a:cs typeface="+mn-lt"/>
              </a:rPr>
              <a:t>sauce</a:t>
            </a:r>
            <a:r>
              <a:rPr lang="it-IT" sz="1600" b="1" dirty="0">
                <a:effectLst>
                  <a:outerShdw blurRad="38100" dist="38100" dir="2700000" algn="tl">
                    <a:srgbClr val="000000">
                      <a:alpha val="43137"/>
                    </a:srgbClr>
                  </a:outerShdw>
                </a:effectLst>
                <a:latin typeface="Bradley Hand ITC"/>
                <a:ea typeface="+mn-lt"/>
                <a:cs typeface="+mn-lt"/>
              </a:rPr>
              <a:t>, 2-3 </a:t>
            </a:r>
            <a:r>
              <a:rPr lang="it-IT" sz="1600" b="1" dirty="0" err="1">
                <a:effectLst>
                  <a:outerShdw blurRad="38100" dist="38100" dir="2700000" algn="tl">
                    <a:srgbClr val="000000">
                      <a:alpha val="43137"/>
                    </a:srgbClr>
                  </a:outerShdw>
                </a:effectLst>
                <a:latin typeface="Bradley Hand ITC"/>
                <a:ea typeface="+mn-lt"/>
                <a:cs typeface="+mn-lt"/>
              </a:rPr>
              <a:t>tablespoons</a:t>
            </a:r>
            <a:r>
              <a:rPr lang="it-IT" sz="1600" b="1" dirty="0">
                <a:effectLst>
                  <a:outerShdw blurRad="38100" dist="38100" dir="2700000" algn="tl">
                    <a:srgbClr val="000000">
                      <a:alpha val="43137"/>
                    </a:srgbClr>
                  </a:outerShdw>
                </a:effectLst>
                <a:latin typeface="Bradley Hand ITC"/>
                <a:ea typeface="+mn-lt"/>
                <a:cs typeface="+mn-lt"/>
              </a:rPr>
              <a:t> of oil </a:t>
            </a:r>
            <a:r>
              <a:rPr lang="it-IT" sz="1600" b="1" dirty="0" err="1">
                <a:effectLst>
                  <a:outerShdw blurRad="38100" dist="38100" dir="2700000" algn="tl">
                    <a:srgbClr val="000000">
                      <a:alpha val="43137"/>
                    </a:srgbClr>
                  </a:outerShdw>
                </a:effectLst>
                <a:latin typeface="Bradley Hand ITC"/>
                <a:ea typeface="+mn-lt"/>
                <a:cs typeface="+mn-lt"/>
              </a:rPr>
              <a:t>is</a:t>
            </a:r>
            <a:r>
              <a:rPr lang="it-IT" sz="1600" b="1" dirty="0">
                <a:effectLst>
                  <a:outerShdw blurRad="38100" dist="38100" dir="2700000" algn="tl">
                    <a:srgbClr val="000000">
                      <a:alpha val="43137"/>
                    </a:srgbClr>
                  </a:outerShdw>
                </a:effectLst>
                <a:latin typeface="Bradley Hand ITC"/>
                <a:ea typeface="+mn-lt"/>
                <a:cs typeface="+mn-lt"/>
              </a:rPr>
              <a:t> put in the pan. Pepper, </a:t>
            </a:r>
            <a:r>
              <a:rPr lang="it-IT" sz="1600" b="1" dirty="0" err="1">
                <a:effectLst>
                  <a:outerShdw blurRad="38100" dist="38100" dir="2700000" algn="tl">
                    <a:srgbClr val="000000">
                      <a:alpha val="43137"/>
                    </a:srgbClr>
                  </a:outerShdw>
                </a:effectLst>
                <a:latin typeface="Bradley Hand ITC"/>
                <a:ea typeface="+mn-lt"/>
                <a:cs typeface="+mn-lt"/>
              </a:rPr>
              <a:t>onion</a:t>
            </a:r>
            <a:r>
              <a:rPr lang="it-IT" sz="1600" b="1" dirty="0">
                <a:effectLst>
                  <a:outerShdw blurRad="38100" dist="38100" dir="2700000" algn="tl">
                    <a:srgbClr val="000000">
                      <a:alpha val="43137"/>
                    </a:srgbClr>
                  </a:outerShdw>
                </a:effectLst>
                <a:latin typeface="Bradley Hand ITC"/>
                <a:ea typeface="+mn-lt"/>
                <a:cs typeface="+mn-lt"/>
              </a:rPr>
              <a:t> and </a:t>
            </a:r>
            <a:r>
              <a:rPr lang="it-IT" sz="1600" b="1" dirty="0" err="1">
                <a:effectLst>
                  <a:outerShdw blurRad="38100" dist="38100" dir="2700000" algn="tl">
                    <a:srgbClr val="000000">
                      <a:alpha val="43137"/>
                    </a:srgbClr>
                  </a:outerShdw>
                </a:effectLst>
                <a:latin typeface="Bradley Hand ITC"/>
                <a:ea typeface="+mn-lt"/>
                <a:cs typeface="+mn-lt"/>
              </a:rPr>
              <a:t>garlic</a:t>
            </a:r>
            <a:r>
              <a:rPr lang="it-IT" sz="1600" b="1" dirty="0">
                <a:effectLst>
                  <a:outerShdw blurRad="38100" dist="38100" dir="2700000" algn="tl">
                    <a:srgbClr val="000000">
                      <a:alpha val="43137"/>
                    </a:srgbClr>
                  </a:outerShdw>
                </a:effectLst>
                <a:latin typeface="Bradley Hand ITC"/>
                <a:ea typeface="+mn-lt"/>
                <a:cs typeface="+mn-lt"/>
              </a:rPr>
              <a:t> are </a:t>
            </a:r>
            <a:r>
              <a:rPr lang="it-IT" sz="1600" b="1" dirty="0" err="1">
                <a:effectLst>
                  <a:outerShdw blurRad="38100" dist="38100" dir="2700000" algn="tl">
                    <a:srgbClr val="000000">
                      <a:alpha val="43137"/>
                    </a:srgbClr>
                  </a:outerShdw>
                </a:effectLst>
                <a:latin typeface="Bradley Hand ITC"/>
                <a:ea typeface="+mn-lt"/>
                <a:cs typeface="+mn-lt"/>
              </a:rPr>
              <a:t>roasted</a:t>
            </a:r>
            <a:r>
              <a:rPr lang="it-IT" sz="1600" b="1" dirty="0">
                <a:effectLst>
                  <a:outerShdw blurRad="38100" dist="38100" dir="2700000" algn="tl">
                    <a:srgbClr val="000000">
                      <a:alpha val="43137"/>
                    </a:srgbClr>
                  </a:outerShdw>
                </a:effectLst>
                <a:latin typeface="Bradley Hand ITC"/>
                <a:ea typeface="+mn-lt"/>
                <a:cs typeface="+mn-lt"/>
              </a:rPr>
              <a:t> in </a:t>
            </a:r>
            <a:r>
              <a:rPr lang="it-IT" sz="1600" b="1" dirty="0" err="1">
                <a:effectLst>
                  <a:outerShdw blurRad="38100" dist="38100" dir="2700000" algn="tl">
                    <a:srgbClr val="000000">
                      <a:alpha val="43137"/>
                    </a:srgbClr>
                  </a:outerShdw>
                </a:effectLst>
                <a:latin typeface="Bradley Hand ITC"/>
                <a:ea typeface="+mn-lt"/>
                <a:cs typeface="+mn-lt"/>
              </a:rPr>
              <a:t>this</a:t>
            </a:r>
            <a:r>
              <a:rPr lang="it-IT" sz="1600" b="1" dirty="0">
                <a:effectLst>
                  <a:outerShdw blurRad="38100" dist="38100" dir="2700000" algn="tl">
                    <a:srgbClr val="000000">
                      <a:alpha val="43137"/>
                    </a:srgbClr>
                  </a:outerShdw>
                </a:effectLst>
                <a:latin typeface="Bradley Hand ITC"/>
                <a:ea typeface="+mn-lt"/>
                <a:cs typeface="+mn-lt"/>
              </a:rPr>
              <a:t> oil. </a:t>
            </a:r>
            <a:r>
              <a:rPr lang="it-IT" sz="1600" b="1" dirty="0" err="1">
                <a:effectLst>
                  <a:outerShdw blurRad="38100" dist="38100" dir="2700000" algn="tl">
                    <a:srgbClr val="000000">
                      <a:alpha val="43137"/>
                    </a:srgbClr>
                  </a:outerShdw>
                </a:effectLst>
                <a:latin typeface="Bradley Hand ITC"/>
                <a:ea typeface="+mn-lt"/>
                <a:cs typeface="+mn-lt"/>
              </a:rPr>
              <a:t>Add</a:t>
            </a:r>
            <a:r>
              <a:rPr lang="it-IT" sz="1600" b="1" dirty="0">
                <a:effectLst>
                  <a:outerShdw blurRad="38100" dist="38100" dir="2700000" algn="tl">
                    <a:srgbClr val="000000">
                      <a:alpha val="43137"/>
                    </a:srgbClr>
                  </a:outerShdw>
                </a:effectLst>
                <a:latin typeface="Bradley Hand ITC"/>
                <a:ea typeface="+mn-lt"/>
                <a:cs typeface="+mn-lt"/>
              </a:rPr>
              <a:t> tomato paste and continue </a:t>
            </a:r>
            <a:r>
              <a:rPr lang="it-IT" sz="1600" b="1" dirty="0" err="1">
                <a:effectLst>
                  <a:outerShdw blurRad="38100" dist="38100" dir="2700000" algn="tl">
                    <a:srgbClr val="000000">
                      <a:alpha val="43137"/>
                    </a:srgbClr>
                  </a:outerShdw>
                </a:effectLst>
                <a:latin typeface="Bradley Hand ITC"/>
                <a:ea typeface="+mn-lt"/>
                <a:cs typeface="+mn-lt"/>
              </a:rPr>
              <a:t>roasting</a:t>
            </a:r>
            <a:r>
              <a:rPr lang="it-IT" sz="1600" b="1" dirty="0">
                <a:effectLst>
                  <a:outerShdw blurRad="38100" dist="38100" dir="2700000" algn="tl">
                    <a:srgbClr val="000000">
                      <a:alpha val="43137"/>
                    </a:srgbClr>
                  </a:outerShdw>
                </a:effectLst>
                <a:latin typeface="Bradley Hand ITC"/>
                <a:ea typeface="+mn-lt"/>
                <a:cs typeface="+mn-lt"/>
              </a:rPr>
              <a:t>. After a </a:t>
            </a:r>
            <a:r>
              <a:rPr lang="it-IT" sz="1600" b="1" dirty="0" err="1">
                <a:effectLst>
                  <a:outerShdw blurRad="38100" dist="38100" dir="2700000" algn="tl">
                    <a:srgbClr val="000000">
                      <a:alpha val="43137"/>
                    </a:srgbClr>
                  </a:outerShdw>
                </a:effectLst>
                <a:latin typeface="Bradley Hand ITC"/>
                <a:ea typeface="+mn-lt"/>
                <a:cs typeface="+mn-lt"/>
              </a:rPr>
              <a:t>while</a:t>
            </a:r>
            <a:r>
              <a:rPr lang="it-IT" sz="1600" b="1" dirty="0">
                <a:effectLst>
                  <a:outerShdw blurRad="38100" dist="38100" dir="2700000" algn="tl">
                    <a:srgbClr val="000000">
                      <a:alpha val="43137"/>
                    </a:srgbClr>
                  </a:outerShdw>
                </a:effectLst>
                <a:latin typeface="Bradley Hand ITC"/>
                <a:ea typeface="+mn-lt"/>
                <a:cs typeface="+mn-lt"/>
              </a:rPr>
              <a:t>, </a:t>
            </a:r>
            <a:r>
              <a:rPr lang="it-IT" sz="1600" b="1" dirty="0" err="1">
                <a:effectLst>
                  <a:outerShdw blurRad="38100" dist="38100" dir="2700000" algn="tl">
                    <a:srgbClr val="000000">
                      <a:alpha val="43137"/>
                    </a:srgbClr>
                  </a:outerShdw>
                </a:effectLst>
                <a:latin typeface="Bradley Hand ITC"/>
                <a:ea typeface="+mn-lt"/>
                <a:cs typeface="+mn-lt"/>
              </a:rPr>
              <a:t>tomatoes</a:t>
            </a:r>
            <a:r>
              <a:rPr lang="it-IT" sz="1600" b="1" dirty="0">
                <a:effectLst>
                  <a:outerShdw blurRad="38100" dist="38100" dir="2700000" algn="tl">
                    <a:srgbClr val="000000">
                      <a:alpha val="43137"/>
                    </a:srgbClr>
                  </a:outerShdw>
                </a:effectLst>
                <a:latin typeface="Bradley Hand ITC"/>
                <a:ea typeface="+mn-lt"/>
                <a:cs typeface="+mn-lt"/>
              </a:rPr>
              <a:t>, sugar, </a:t>
            </a:r>
            <a:r>
              <a:rPr lang="it-IT" sz="1600" b="1" dirty="0" err="1">
                <a:effectLst>
                  <a:outerShdw blurRad="38100" dist="38100" dir="2700000" algn="tl">
                    <a:srgbClr val="000000">
                      <a:alpha val="43137"/>
                    </a:srgbClr>
                  </a:outerShdw>
                </a:effectLst>
                <a:latin typeface="Bradley Hand ITC"/>
                <a:ea typeface="+mn-lt"/>
                <a:cs typeface="+mn-lt"/>
              </a:rPr>
              <a:t>spices</a:t>
            </a:r>
            <a:r>
              <a:rPr lang="it-IT" sz="1600" b="1" dirty="0">
                <a:effectLst>
                  <a:outerShdw blurRad="38100" dist="38100" dir="2700000" algn="tl">
                    <a:srgbClr val="000000">
                      <a:alpha val="43137"/>
                    </a:srgbClr>
                  </a:outerShdw>
                </a:effectLst>
                <a:latin typeface="Bradley Hand ITC"/>
                <a:ea typeface="+mn-lt"/>
                <a:cs typeface="+mn-lt"/>
              </a:rPr>
              <a:t> and </a:t>
            </a:r>
            <a:r>
              <a:rPr lang="it-IT" sz="1600" b="1" dirty="0" err="1">
                <a:effectLst>
                  <a:outerShdw blurRad="38100" dist="38100" dir="2700000" algn="tl">
                    <a:srgbClr val="000000">
                      <a:alpha val="43137"/>
                    </a:srgbClr>
                  </a:outerShdw>
                </a:effectLst>
                <a:latin typeface="Bradley Hand ITC"/>
                <a:ea typeface="+mn-lt"/>
                <a:cs typeface="+mn-lt"/>
              </a:rPr>
              <a:t>salt</a:t>
            </a:r>
            <a:r>
              <a:rPr lang="it-IT" sz="1600" b="1" dirty="0">
                <a:effectLst>
                  <a:outerShdw blurRad="38100" dist="38100" dir="2700000" algn="tl">
                    <a:srgbClr val="000000">
                      <a:alpha val="43137"/>
                    </a:srgbClr>
                  </a:outerShdw>
                </a:effectLst>
                <a:latin typeface="Bradley Hand ITC"/>
                <a:ea typeface="+mn-lt"/>
                <a:cs typeface="+mn-lt"/>
              </a:rPr>
              <a:t> are </a:t>
            </a:r>
            <a:r>
              <a:rPr lang="it-IT" sz="1600" b="1" dirty="0" err="1">
                <a:effectLst>
                  <a:outerShdw blurRad="38100" dist="38100" dir="2700000" algn="tl">
                    <a:srgbClr val="000000">
                      <a:alpha val="43137"/>
                    </a:srgbClr>
                  </a:outerShdw>
                </a:effectLst>
                <a:latin typeface="Bradley Hand ITC"/>
                <a:ea typeface="+mn-lt"/>
                <a:cs typeface="+mn-lt"/>
              </a:rPr>
              <a:t>added</a:t>
            </a:r>
            <a:r>
              <a:rPr lang="it-IT" sz="1600" b="1" dirty="0">
                <a:effectLst>
                  <a:outerShdw blurRad="38100" dist="38100" dir="2700000" algn="tl">
                    <a:srgbClr val="000000">
                      <a:alpha val="43137"/>
                    </a:srgbClr>
                  </a:outerShdw>
                </a:effectLst>
                <a:latin typeface="Bradley Hand ITC"/>
                <a:ea typeface="+mn-lt"/>
                <a:cs typeface="+mn-lt"/>
              </a:rPr>
              <a:t>. Water </a:t>
            </a:r>
            <a:r>
              <a:rPr lang="it-IT" sz="1600" b="1" dirty="0" err="1">
                <a:effectLst>
                  <a:outerShdw blurRad="38100" dist="38100" dir="2700000" algn="tl">
                    <a:srgbClr val="000000">
                      <a:alpha val="43137"/>
                    </a:srgbClr>
                  </a:outerShdw>
                </a:effectLst>
                <a:latin typeface="Bradley Hand ITC"/>
                <a:ea typeface="+mn-lt"/>
                <a:cs typeface="+mn-lt"/>
              </a:rPr>
              <a:t>is</a:t>
            </a:r>
            <a:r>
              <a:rPr lang="it-IT" sz="1600" b="1" dirty="0">
                <a:effectLst>
                  <a:outerShdw blurRad="38100" dist="38100" dir="2700000" algn="tl">
                    <a:srgbClr val="000000">
                      <a:alpha val="43137"/>
                    </a:srgbClr>
                  </a:outerShdw>
                </a:effectLst>
                <a:latin typeface="Bradley Hand ITC"/>
                <a:ea typeface="+mn-lt"/>
                <a:cs typeface="+mn-lt"/>
              </a:rPr>
              <a:t> </a:t>
            </a:r>
            <a:r>
              <a:rPr lang="it-IT" sz="1600" b="1" dirty="0" err="1">
                <a:effectLst>
                  <a:outerShdw blurRad="38100" dist="38100" dir="2700000" algn="tl">
                    <a:srgbClr val="000000">
                      <a:alpha val="43137"/>
                    </a:srgbClr>
                  </a:outerShdw>
                </a:effectLst>
                <a:latin typeface="Bradley Hand ITC"/>
                <a:ea typeface="+mn-lt"/>
                <a:cs typeface="+mn-lt"/>
              </a:rPr>
              <a:t>added</a:t>
            </a:r>
            <a:r>
              <a:rPr lang="it-IT" sz="1600" b="1" dirty="0">
                <a:effectLst>
                  <a:outerShdw blurRad="38100" dist="38100" dir="2700000" algn="tl">
                    <a:srgbClr val="000000">
                      <a:alpha val="43137"/>
                    </a:srgbClr>
                  </a:outerShdw>
                </a:effectLst>
                <a:latin typeface="Bradley Hand ITC"/>
                <a:ea typeface="+mn-lt"/>
                <a:cs typeface="+mn-lt"/>
              </a:rPr>
              <a:t> after the </a:t>
            </a:r>
            <a:r>
              <a:rPr lang="it-IT" sz="1600" b="1" dirty="0" err="1">
                <a:effectLst>
                  <a:outerShdw blurRad="38100" dist="38100" dir="2700000" algn="tl">
                    <a:srgbClr val="000000">
                      <a:alpha val="43137"/>
                    </a:srgbClr>
                  </a:outerShdw>
                </a:effectLst>
                <a:latin typeface="Bradley Hand ITC"/>
                <a:ea typeface="+mn-lt"/>
                <a:cs typeface="+mn-lt"/>
              </a:rPr>
              <a:t>tomatoes</a:t>
            </a:r>
            <a:r>
              <a:rPr lang="it-IT" sz="1600" b="1" dirty="0">
                <a:effectLst>
                  <a:outerShdw blurRad="38100" dist="38100" dir="2700000" algn="tl">
                    <a:srgbClr val="000000">
                      <a:alpha val="43137"/>
                    </a:srgbClr>
                  </a:outerShdw>
                </a:effectLst>
                <a:latin typeface="Bradley Hand ITC"/>
                <a:ea typeface="+mn-lt"/>
                <a:cs typeface="+mn-lt"/>
              </a:rPr>
              <a:t> are </a:t>
            </a:r>
            <a:r>
              <a:rPr lang="it-IT" sz="1600" b="1" dirty="0" err="1">
                <a:effectLst>
                  <a:outerShdw blurRad="38100" dist="38100" dir="2700000" algn="tl">
                    <a:srgbClr val="000000">
                      <a:alpha val="43137"/>
                    </a:srgbClr>
                  </a:outerShdw>
                </a:effectLst>
                <a:latin typeface="Bradley Hand ITC"/>
                <a:ea typeface="+mn-lt"/>
                <a:cs typeface="+mn-lt"/>
              </a:rPr>
              <a:t>roasted</a:t>
            </a:r>
            <a:r>
              <a:rPr lang="it-IT" sz="1600" b="1" dirty="0">
                <a:effectLst>
                  <a:outerShdw blurRad="38100" dist="38100" dir="2700000" algn="tl">
                    <a:srgbClr val="000000">
                      <a:alpha val="43137"/>
                    </a:srgbClr>
                  </a:outerShdw>
                </a:effectLst>
                <a:latin typeface="Bradley Hand ITC"/>
                <a:ea typeface="+mn-lt"/>
                <a:cs typeface="+mn-lt"/>
              </a:rPr>
              <a:t> a </a:t>
            </a:r>
            <a:r>
              <a:rPr lang="it-IT" sz="1600" b="1" dirty="0" err="1">
                <a:effectLst>
                  <a:outerShdw blurRad="38100" dist="38100" dir="2700000" algn="tl">
                    <a:srgbClr val="000000">
                      <a:alpha val="43137"/>
                    </a:srgbClr>
                  </a:outerShdw>
                </a:effectLst>
                <a:latin typeface="Bradley Hand ITC"/>
                <a:ea typeface="+mn-lt"/>
                <a:cs typeface="+mn-lt"/>
              </a:rPr>
              <a:t>little</a:t>
            </a:r>
            <a:r>
              <a:rPr lang="it-IT" sz="1600" b="1" dirty="0">
                <a:effectLst>
                  <a:outerShdw blurRad="38100" dist="38100" dir="2700000" algn="tl">
                    <a:srgbClr val="000000">
                      <a:alpha val="43137"/>
                    </a:srgbClr>
                  </a:outerShdw>
                </a:effectLst>
                <a:latin typeface="Bradley Hand ITC"/>
                <a:ea typeface="+mn-lt"/>
                <a:cs typeface="+mn-lt"/>
              </a:rPr>
              <a:t>. </a:t>
            </a:r>
            <a:r>
              <a:rPr lang="it-IT" sz="1600" b="1" dirty="0" err="1">
                <a:effectLst>
                  <a:outerShdw blurRad="38100" dist="38100" dir="2700000" algn="tl">
                    <a:srgbClr val="000000">
                      <a:alpha val="43137"/>
                    </a:srgbClr>
                  </a:outerShdw>
                </a:effectLst>
                <a:latin typeface="Bradley Hand ITC"/>
                <a:ea typeface="+mn-lt"/>
                <a:cs typeface="+mn-lt"/>
              </a:rPr>
              <a:t>When</a:t>
            </a:r>
            <a:r>
              <a:rPr lang="it-IT" sz="1600" b="1" dirty="0">
                <a:effectLst>
                  <a:outerShdw blurRad="38100" dist="38100" dir="2700000" algn="tl">
                    <a:srgbClr val="000000">
                      <a:alpha val="43137"/>
                    </a:srgbClr>
                  </a:outerShdw>
                </a:effectLst>
                <a:latin typeface="Bradley Hand ITC"/>
                <a:ea typeface="+mn-lt"/>
                <a:cs typeface="+mn-lt"/>
              </a:rPr>
              <a:t> the water </a:t>
            </a:r>
            <a:r>
              <a:rPr lang="it-IT" sz="1600" b="1" dirty="0" err="1">
                <a:effectLst>
                  <a:outerShdw blurRad="38100" dist="38100" dir="2700000" algn="tl">
                    <a:srgbClr val="000000">
                      <a:alpha val="43137"/>
                    </a:srgbClr>
                  </a:outerShdw>
                </a:effectLst>
                <a:latin typeface="Bradley Hand ITC"/>
                <a:ea typeface="+mn-lt"/>
                <a:cs typeface="+mn-lt"/>
              </a:rPr>
              <a:t>is</a:t>
            </a:r>
            <a:r>
              <a:rPr lang="it-IT" sz="1600" b="1" dirty="0">
                <a:effectLst>
                  <a:outerShdw blurRad="38100" dist="38100" dir="2700000" algn="tl">
                    <a:srgbClr val="000000">
                      <a:alpha val="43137"/>
                    </a:srgbClr>
                  </a:outerShdw>
                </a:effectLst>
                <a:latin typeface="Bradley Hand ITC"/>
                <a:ea typeface="+mn-lt"/>
                <a:cs typeface="+mn-lt"/>
              </a:rPr>
              <a:t> </a:t>
            </a:r>
            <a:r>
              <a:rPr lang="it-IT" sz="1600" b="1" dirty="0" err="1">
                <a:effectLst>
                  <a:outerShdw blurRad="38100" dist="38100" dir="2700000" algn="tl">
                    <a:srgbClr val="000000">
                      <a:alpha val="43137"/>
                    </a:srgbClr>
                  </a:outerShdw>
                </a:effectLst>
                <a:latin typeface="Bradley Hand ITC"/>
                <a:ea typeface="+mn-lt"/>
                <a:cs typeface="+mn-lt"/>
              </a:rPr>
              <a:t>darin</a:t>
            </a:r>
            <a:r>
              <a:rPr lang="it-IT" sz="1600" b="1" dirty="0">
                <a:effectLst>
                  <a:outerShdw blurRad="38100" dist="38100" dir="2700000" algn="tl">
                    <a:srgbClr val="000000">
                      <a:alpha val="43137"/>
                    </a:srgbClr>
                  </a:outerShdw>
                </a:effectLst>
                <a:latin typeface="Bradley Hand ITC"/>
                <a:ea typeface="+mn-lt"/>
                <a:cs typeface="+mn-lt"/>
              </a:rPr>
              <a:t>, the </a:t>
            </a:r>
            <a:r>
              <a:rPr lang="it-IT" sz="1600" b="1" dirty="0" err="1">
                <a:effectLst>
                  <a:outerShdw blurRad="38100" dist="38100" dir="2700000" algn="tl">
                    <a:srgbClr val="000000">
                      <a:alpha val="43137"/>
                    </a:srgbClr>
                  </a:outerShdw>
                </a:effectLst>
                <a:latin typeface="Bradley Hand ITC"/>
                <a:ea typeface="+mn-lt"/>
                <a:cs typeface="+mn-lt"/>
              </a:rPr>
              <a:t>sauce</a:t>
            </a:r>
            <a:r>
              <a:rPr lang="it-IT" sz="1600" b="1" dirty="0">
                <a:effectLst>
                  <a:outerShdw blurRad="38100" dist="38100" dir="2700000" algn="tl">
                    <a:srgbClr val="000000">
                      <a:alpha val="43137"/>
                    </a:srgbClr>
                  </a:outerShdw>
                </a:effectLst>
                <a:latin typeface="Bradley Hand ITC"/>
                <a:ea typeface="+mn-lt"/>
                <a:cs typeface="+mn-lt"/>
              </a:rPr>
              <a:t> </a:t>
            </a:r>
            <a:r>
              <a:rPr lang="it-IT" sz="1600" b="1" dirty="0" err="1">
                <a:effectLst>
                  <a:outerShdw blurRad="38100" dist="38100" dir="2700000" algn="tl">
                    <a:srgbClr val="000000">
                      <a:alpha val="43137"/>
                    </a:srgbClr>
                  </a:outerShdw>
                </a:effectLst>
                <a:latin typeface="Bradley Hand ITC"/>
                <a:ea typeface="+mn-lt"/>
                <a:cs typeface="+mn-lt"/>
              </a:rPr>
              <a:t>is</a:t>
            </a:r>
            <a:r>
              <a:rPr lang="it-IT" sz="1600" b="1" dirty="0">
                <a:effectLst>
                  <a:outerShdw blurRad="38100" dist="38100" dir="2700000" algn="tl">
                    <a:srgbClr val="000000">
                      <a:alpha val="43137"/>
                    </a:srgbClr>
                  </a:outerShdw>
                </a:effectLst>
                <a:latin typeface="Bradley Hand ITC"/>
                <a:ea typeface="+mn-lt"/>
                <a:cs typeface="+mn-lt"/>
              </a:rPr>
              <a:t> mixed with the </a:t>
            </a:r>
            <a:r>
              <a:rPr lang="it-IT" sz="1600" b="1" dirty="0" err="1">
                <a:effectLst>
                  <a:outerShdw blurRad="38100" dist="38100" dir="2700000" algn="tl">
                    <a:srgbClr val="000000">
                      <a:alpha val="43137"/>
                    </a:srgbClr>
                  </a:outerShdw>
                </a:effectLst>
                <a:latin typeface="Bradley Hand ITC"/>
                <a:ea typeface="+mn-lt"/>
                <a:cs typeface="+mn-lt"/>
              </a:rPr>
              <a:t>eggplant</a:t>
            </a:r>
            <a:r>
              <a:rPr lang="it-IT" sz="1600" b="1" dirty="0">
                <a:effectLst>
                  <a:outerShdw blurRad="38100" dist="38100" dir="2700000" algn="tl">
                    <a:srgbClr val="000000">
                      <a:alpha val="43137"/>
                    </a:srgbClr>
                  </a:outerShdw>
                </a:effectLst>
                <a:latin typeface="Bradley Hand ITC"/>
                <a:ea typeface="+mn-lt"/>
                <a:cs typeface="+mn-lt"/>
              </a:rPr>
              <a:t>.</a:t>
            </a:r>
            <a:r>
              <a:rPr lang="en-US" b="1" dirty="0">
                <a:latin typeface="Bradley Hand ITC"/>
              </a:rPr>
              <a:t/>
            </a:r>
            <a:br>
              <a:rPr lang="en-US" b="1" dirty="0">
                <a:latin typeface="Bradley Hand ITC"/>
              </a:rPr>
            </a:br>
            <a:endParaRPr lang="en-US">
              <a:cs typeface="Calibri"/>
            </a:endParaRPr>
          </a:p>
        </p:txBody>
      </p:sp>
      <p:sp>
        <p:nvSpPr>
          <p:cNvPr id="23" name="CasellaDiTesto 8"/>
          <p:cNvSpPr txBox="1"/>
          <p:nvPr/>
        </p:nvSpPr>
        <p:spPr>
          <a:xfrm>
            <a:off x="4913361" y="5956666"/>
            <a:ext cx="2916000" cy="5232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2800" b="1" err="1">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rPr>
              <a:t>Healtier</a:t>
            </a:r>
            <a:r>
              <a:rPr lang="it-IT" sz="2800" b="1">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rPr>
              <a:t> Version</a:t>
            </a:r>
            <a:endParaRPr lang="it-IT" sz="2800" b="1">
              <a:effectLst>
                <a:outerShdw blurRad="38100" dist="38100" dir="2700000" algn="tl">
                  <a:srgbClr val="000000">
                    <a:alpha val="43137"/>
                  </a:srgbClr>
                </a:outerShdw>
              </a:effectLst>
              <a:ea typeface="MS Mincho" pitchFamily="49" charset="-128"/>
              <a:cs typeface="Arial" charset="0"/>
            </a:endParaRPr>
          </a:p>
        </p:txBody>
      </p:sp>
      <p:sp>
        <p:nvSpPr>
          <p:cNvPr id="24" name="CasellaDiTesto 8"/>
          <p:cNvSpPr txBox="1"/>
          <p:nvPr/>
        </p:nvSpPr>
        <p:spPr>
          <a:xfrm>
            <a:off x="4945445" y="6348707"/>
            <a:ext cx="2980737" cy="3385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r>
              <a:rPr lang="it-IT" sz="1600" b="1" dirty="0">
                <a:solidFill>
                  <a:schemeClr val="tx1"/>
                </a:solidFill>
                <a:effectLst>
                  <a:outerShdw blurRad="38100" dist="38100" dir="2700000" algn="tl">
                    <a:srgbClr val="000000">
                      <a:alpha val="43137"/>
                    </a:srgbClr>
                  </a:outerShdw>
                </a:effectLst>
                <a:latin typeface="Bradley Hand ITC"/>
                <a:ea typeface="MS Mincho"/>
                <a:cs typeface="Arial"/>
              </a:rPr>
              <a:t>Wash the </a:t>
            </a:r>
            <a:r>
              <a:rPr lang="it-IT" sz="1600" b="1" dirty="0" err="1">
                <a:solidFill>
                  <a:schemeClr val="tx1"/>
                </a:solidFill>
                <a:effectLst>
                  <a:outerShdw blurRad="38100" dist="38100" dir="2700000" algn="tl">
                    <a:srgbClr val="000000">
                      <a:alpha val="43137"/>
                    </a:srgbClr>
                  </a:outerShdw>
                </a:effectLst>
                <a:latin typeface="Bradley Hand ITC"/>
                <a:ea typeface="MS Mincho"/>
                <a:cs typeface="Arial"/>
              </a:rPr>
              <a:t>eggplants</a:t>
            </a:r>
            <a:r>
              <a:rPr lang="it-IT" sz="1600" b="1" dirty="0">
                <a:solidFill>
                  <a:schemeClr val="tx1"/>
                </a:solidFill>
                <a:effectLst>
                  <a:outerShdw blurRad="38100" dist="38100" dir="2700000" algn="tl">
                    <a:srgbClr val="000000">
                      <a:alpha val="43137"/>
                    </a:srgbClr>
                  </a:outerShdw>
                </a:effectLst>
                <a:latin typeface="Bradley Hand ITC"/>
                <a:ea typeface="MS Mincho"/>
                <a:cs typeface="Arial"/>
              </a:rPr>
              <a:t> and </a:t>
            </a:r>
            <a:r>
              <a:rPr lang="it-IT" sz="1600" b="1" dirty="0" err="1">
                <a:solidFill>
                  <a:schemeClr val="tx1"/>
                </a:solidFill>
                <a:effectLst>
                  <a:outerShdw blurRad="38100" dist="38100" dir="2700000" algn="tl">
                    <a:srgbClr val="000000">
                      <a:alpha val="43137"/>
                    </a:srgbClr>
                  </a:outerShdw>
                </a:effectLst>
                <a:latin typeface="Bradley Hand ITC"/>
                <a:ea typeface="MS Mincho"/>
                <a:cs typeface="Arial"/>
              </a:rPr>
              <a:t>cut</a:t>
            </a:r>
            <a:r>
              <a:rPr lang="it-IT" sz="1600" b="1" dirty="0">
                <a:solidFill>
                  <a:schemeClr val="tx1"/>
                </a:solidFill>
                <a:effectLst>
                  <a:outerShdw blurRad="38100" dist="38100" dir="2700000" algn="tl">
                    <a:srgbClr val="000000">
                      <a:alpha val="43137"/>
                    </a:srgbClr>
                  </a:outerShdw>
                </a:effectLst>
                <a:latin typeface="Bradley Hand ITC"/>
                <a:ea typeface="MS Mincho"/>
                <a:cs typeface="Arial"/>
              </a:rPr>
              <a:t> </a:t>
            </a:r>
            <a:endParaRPr lang="it-IT" sz="1100" b="1" dirty="0">
              <a:effectLst>
                <a:outerShdw blurRad="38100" dist="38100" dir="2700000" algn="tl">
                  <a:srgbClr val="000000">
                    <a:alpha val="43137"/>
                  </a:srgbClr>
                </a:outerShdw>
              </a:effectLst>
              <a:latin typeface="Bradley Hand ITC"/>
              <a:ea typeface="MS Mincho"/>
              <a:cs typeface="Arial"/>
            </a:endParaRPr>
          </a:p>
        </p:txBody>
      </p:sp>
      <p:pic>
        <p:nvPicPr>
          <p:cNvPr id="2" name="Resim 2" descr="yiyecek, çanak, tabak, yemek içeren bir resim&#10;&#10;Açıklama otomatik olarak oluşturuldu">
            <a:extLst>
              <a:ext uri="{FF2B5EF4-FFF2-40B4-BE49-F238E27FC236}">
                <a16:creationId xmlns="" xmlns:a16="http://schemas.microsoft.com/office/drawing/2014/main" id="{2CDFA516-ABF0-936A-0AB2-9D12649562D5}"/>
              </a:ext>
            </a:extLst>
          </p:cNvPr>
          <p:cNvPicPr>
            <a:picLocks noChangeAspect="1"/>
          </p:cNvPicPr>
          <p:nvPr/>
        </p:nvPicPr>
        <p:blipFill rotWithShape="1">
          <a:blip r:embed="rId5"/>
          <a:srcRect l="-155" t="6422" r="14212" b="7616"/>
          <a:stretch/>
        </p:blipFill>
        <p:spPr>
          <a:xfrm rot="19440000">
            <a:off x="1985360" y="852893"/>
            <a:ext cx="1738695" cy="1417856"/>
          </a:xfrm>
          <a:prstGeom prst="rect">
            <a:avLst/>
          </a:prstGeom>
        </p:spPr>
      </p:pic>
    </p:spTree>
    <p:extLst>
      <p:ext uri="{BB962C8B-B14F-4D97-AF65-F5344CB8AC3E}">
        <p14:creationId xmlns:p14="http://schemas.microsoft.com/office/powerpoint/2010/main" val="228068975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800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ppt_w</p:attrName>
                                        </p:attrNameLst>
                                      </p:cBhvr>
                                      <p:tavLst>
                                        <p:tav tm="0">
                                          <p:val>
                                            <p:fltVal val="0"/>
                                          </p:val>
                                        </p:tav>
                                        <p:tav tm="100000">
                                          <p:val>
                                            <p:strVal val="#ppt_w"/>
                                          </p:val>
                                        </p:tav>
                                      </p:tavLst>
                                    </p:anim>
                                    <p:anim calcmode="lin" valueType="num">
                                      <p:cBhvr>
                                        <p:cTn id="8" dur="2000" fill="hold"/>
                                        <p:tgtEl>
                                          <p:spTgt spid="11"/>
                                        </p:tgtEl>
                                        <p:attrNameLst>
                                          <p:attrName>ppt_h</p:attrName>
                                        </p:attrNameLst>
                                      </p:cBhvr>
                                      <p:tavLst>
                                        <p:tav tm="0">
                                          <p:val>
                                            <p:fltVal val="0"/>
                                          </p:val>
                                        </p:tav>
                                        <p:tav tm="100000">
                                          <p:val>
                                            <p:strVal val="#ppt_h"/>
                                          </p:val>
                                        </p:tav>
                                      </p:tavLst>
                                    </p:anim>
                                    <p:animEffect transition="in" filter="fade">
                                      <p:cBhvr>
                                        <p:cTn id="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Moleskine_ruled_notebook,_inside_view.jpg"/>
          <p:cNvPicPr>
            <a:picLocks noGrp="1" noChangeAspect="1"/>
          </p:cNvPicPr>
          <p:nvPr>
            <p:ph idx="1"/>
          </p:nvPr>
        </p:nvPicPr>
        <p:blipFill>
          <a:blip r:embed="rId3" cstate="print"/>
          <a:stretch>
            <a:fillRect/>
          </a:stretch>
        </p:blipFill>
        <p:spPr>
          <a:xfrm>
            <a:off x="33" y="-24"/>
            <a:ext cx="9143999" cy="6858000"/>
          </a:xfrm>
          <a:prstGeom prst="rect">
            <a:avLst/>
          </a:prstGeom>
          <a:ln>
            <a:noFill/>
          </a:ln>
          <a:effectLst>
            <a:outerShdw blurRad="292100" dist="139700" dir="2700000" algn="tl" rotWithShape="0">
              <a:srgbClr val="333333">
                <a:alpha val="65000"/>
              </a:srgbClr>
            </a:outerShdw>
          </a:effectLst>
        </p:spPr>
      </p:pic>
      <p:sp>
        <p:nvSpPr>
          <p:cNvPr id="14" name="TextBox 13"/>
          <p:cNvSpPr txBox="1"/>
          <p:nvPr/>
        </p:nvSpPr>
        <p:spPr>
          <a:xfrm>
            <a:off x="285720" y="6215082"/>
            <a:ext cx="321471" cy="369332"/>
          </a:xfrm>
          <a:prstGeom prst="rect">
            <a:avLst/>
          </a:prstGeom>
          <a:solidFill>
            <a:schemeClr val="bg1"/>
          </a:solidFill>
        </p:spPr>
        <p:txBody>
          <a:bodyPr wrap="square" rtlCol="0">
            <a:spAutoFit/>
          </a:bodyPr>
          <a:lstStyle/>
          <a:p>
            <a:r>
              <a:rPr lang="it-IT" b="1">
                <a:latin typeface="Bradley Hand ITC" pitchFamily="66" charset="0"/>
              </a:rPr>
              <a:t>7</a:t>
            </a:r>
            <a:endParaRPr lang="en-US" b="1">
              <a:latin typeface="Bradley Hand ITC" pitchFamily="66" charset="0"/>
            </a:endParaRPr>
          </a:p>
        </p:txBody>
      </p:sp>
      <p:sp>
        <p:nvSpPr>
          <p:cNvPr id="15" name="TextBox 14"/>
          <p:cNvSpPr txBox="1"/>
          <p:nvPr/>
        </p:nvSpPr>
        <p:spPr>
          <a:xfrm>
            <a:off x="8643966" y="6286520"/>
            <a:ext cx="285752" cy="369332"/>
          </a:xfrm>
          <a:prstGeom prst="rect">
            <a:avLst/>
          </a:prstGeom>
          <a:solidFill>
            <a:schemeClr val="bg1"/>
          </a:solidFill>
        </p:spPr>
        <p:txBody>
          <a:bodyPr wrap="square" rtlCol="0">
            <a:spAutoFit/>
          </a:bodyPr>
          <a:lstStyle/>
          <a:p>
            <a:r>
              <a:rPr lang="it-IT" b="1">
                <a:latin typeface="Bradley Hand ITC" pitchFamily="66" charset="0"/>
              </a:rPr>
              <a:t>8</a:t>
            </a:r>
            <a:endParaRPr lang="en-US" b="1">
              <a:latin typeface="Bradley Hand ITC" pitchFamily="66" charset="0"/>
            </a:endParaRPr>
          </a:p>
        </p:txBody>
      </p:sp>
      <p:sp>
        <p:nvSpPr>
          <p:cNvPr id="19" name="TextBox 18"/>
          <p:cNvSpPr txBox="1"/>
          <p:nvPr/>
        </p:nvSpPr>
        <p:spPr>
          <a:xfrm rot="19775239">
            <a:off x="687653" y="1210613"/>
            <a:ext cx="1800064" cy="369332"/>
          </a:xfrm>
          <a:prstGeom prst="rect">
            <a:avLst/>
          </a:prstGeom>
          <a:noFill/>
        </p:spPr>
        <p:txBody>
          <a:bodyPr wrap="square" rtlCol="0">
            <a:spAutoFit/>
          </a:bodyPr>
          <a:lstStyle/>
          <a:p>
            <a:pPr algn="ctr"/>
            <a:r>
              <a:rPr lang="it-IT"/>
              <a:t>                  </a:t>
            </a:r>
            <a:endParaRPr lang="en-US" sz="4400" b="1">
              <a:solidFill>
                <a:schemeClr val="tx1">
                  <a:lumMod val="95000"/>
                  <a:lumOff val="5000"/>
                </a:schemeClr>
              </a:solidFill>
              <a:latin typeface="Bradley Hand ITC" pitchFamily="66" charset="0"/>
            </a:endParaRPr>
          </a:p>
        </p:txBody>
      </p:sp>
      <p:pic>
        <p:nvPicPr>
          <p:cNvPr id="10" name="Picture 3" descr="C:\Users\t-giulig\AppData\Local\Microsoft\Windows\Temporary Internet Files\Content.IE5\P3Z0QIQX\MCj04338380000[1].png"/>
          <p:cNvPicPr>
            <a:picLocks noChangeAspect="1" noChangeArrowheads="1"/>
          </p:cNvPicPr>
          <p:nvPr/>
        </p:nvPicPr>
        <p:blipFill>
          <a:blip r:embed="rId4" cstate="print"/>
          <a:srcRect/>
          <a:stretch>
            <a:fillRect/>
          </a:stretch>
        </p:blipFill>
        <p:spPr bwMode="auto">
          <a:xfrm rot="19593846">
            <a:off x="125549" y="1295"/>
            <a:ext cx="2230554" cy="2230554"/>
          </a:xfrm>
          <a:prstGeom prst="rect">
            <a:avLst/>
          </a:prstGeom>
          <a:noFill/>
        </p:spPr>
      </p:pic>
      <p:sp>
        <p:nvSpPr>
          <p:cNvPr id="11" name="TextBox 10"/>
          <p:cNvSpPr txBox="1"/>
          <p:nvPr/>
        </p:nvSpPr>
        <p:spPr>
          <a:xfrm rot="19490358">
            <a:off x="90449" y="774869"/>
            <a:ext cx="2329485" cy="830997"/>
          </a:xfrm>
          <a:prstGeom prst="rect">
            <a:avLst/>
          </a:prstGeom>
          <a:noFill/>
        </p:spPr>
        <p:txBody>
          <a:bodyPr wrap="none" lIns="91440" tIns="45720" rIns="91440" bIns="45720" rtlCol="0" anchor="t">
            <a:spAutoFit/>
          </a:bodyPr>
          <a:lstStyle/>
          <a:p>
            <a:pPr algn="ctr"/>
            <a:r>
              <a:rPr lang="it-IT" sz="2400" b="1" dirty="0" err="1">
                <a:latin typeface="Bradley Hand ITC"/>
              </a:rPr>
              <a:t>Turkish</a:t>
            </a:r>
            <a:r>
              <a:rPr lang="it-IT" sz="2400" b="1" dirty="0">
                <a:latin typeface="Bradley Hand ITC"/>
              </a:rPr>
              <a:t> </a:t>
            </a:r>
            <a:endParaRPr lang="it-IT" sz="2400" b="1">
              <a:latin typeface="Bradley Hand ITC" pitchFamily="66" charset="0"/>
            </a:endParaRPr>
          </a:p>
          <a:p>
            <a:pPr algn="ctr"/>
            <a:r>
              <a:rPr lang="it-IT" sz="2400" b="1" dirty="0" err="1">
                <a:latin typeface="Bradley Hand ITC"/>
              </a:rPr>
              <a:t>Traditional</a:t>
            </a:r>
            <a:r>
              <a:rPr lang="it-IT" sz="2400" b="1" dirty="0">
                <a:latin typeface="Bradley Hand ITC"/>
              </a:rPr>
              <a:t> Food</a:t>
            </a:r>
            <a:endParaRPr lang="en-US" sz="2400" b="1">
              <a:latin typeface="Bradley Hand ITC"/>
            </a:endParaRPr>
          </a:p>
        </p:txBody>
      </p:sp>
      <p:sp>
        <p:nvSpPr>
          <p:cNvPr id="18" name="CasellaDiTesto 8"/>
          <p:cNvSpPr txBox="1"/>
          <p:nvPr/>
        </p:nvSpPr>
        <p:spPr>
          <a:xfrm>
            <a:off x="4118434" y="2162509"/>
            <a:ext cx="4392487" cy="132343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pPr algn="ctr"/>
            <a:r>
              <a:rPr lang="it-IT" sz="2000" dirty="0">
                <a:ea typeface="MS Mincho"/>
                <a:cs typeface="Arial"/>
              </a:rPr>
              <a:t> </a:t>
            </a:r>
            <a:r>
              <a:rPr lang="it-IT" sz="4400" b="1" dirty="0" err="1">
                <a:solidFill>
                  <a:srgbClr val="C00000"/>
                </a:solidFill>
                <a:effectLst>
                  <a:outerShdw blurRad="38100" dist="38100" dir="2700000" algn="tl">
                    <a:srgbClr val="000000">
                      <a:alpha val="43137"/>
                    </a:srgbClr>
                  </a:outerShdw>
                </a:effectLst>
                <a:latin typeface="Bradley Hand ITC"/>
                <a:ea typeface="MS Mincho"/>
                <a:cs typeface="Arial"/>
              </a:rPr>
              <a:t>Main</a:t>
            </a:r>
            <a:r>
              <a:rPr lang="it-IT" sz="4400" b="1" dirty="0">
                <a:solidFill>
                  <a:srgbClr val="C00000"/>
                </a:solidFill>
                <a:effectLst>
                  <a:outerShdw blurRad="38100" dist="38100" dir="2700000" algn="tl">
                    <a:srgbClr val="000000">
                      <a:alpha val="43137"/>
                    </a:srgbClr>
                  </a:outerShdw>
                </a:effectLst>
                <a:latin typeface="Bradley Hand ITC"/>
                <a:ea typeface="MS Mincho"/>
                <a:cs typeface="Arial"/>
              </a:rPr>
              <a:t> Courses</a:t>
            </a:r>
          </a:p>
          <a:p>
            <a:pPr algn="ctr"/>
            <a:r>
              <a:rPr lang="it-IT" sz="3600" b="1" dirty="0" err="1">
                <a:solidFill>
                  <a:schemeClr val="tx1"/>
                </a:solidFill>
                <a:effectLst>
                  <a:outerShdw blurRad="38100" dist="38100" dir="2700000" algn="tl">
                    <a:srgbClr val="000000">
                      <a:alpha val="43137"/>
                    </a:srgbClr>
                  </a:outerShdw>
                </a:effectLst>
                <a:latin typeface="Bradley Hand ITC"/>
                <a:ea typeface="MS Mincho"/>
                <a:cs typeface="Arial"/>
              </a:rPr>
              <a:t>Dalyan</a:t>
            </a:r>
            <a:r>
              <a:rPr lang="it-IT" sz="3600" b="1" dirty="0">
                <a:solidFill>
                  <a:schemeClr val="tx1"/>
                </a:solidFill>
                <a:effectLst>
                  <a:outerShdw blurRad="38100" dist="38100" dir="2700000" algn="tl">
                    <a:srgbClr val="000000">
                      <a:alpha val="43137"/>
                    </a:srgbClr>
                  </a:outerShdw>
                </a:effectLst>
                <a:latin typeface="Bradley Hand ITC"/>
                <a:ea typeface="MS Mincho"/>
                <a:cs typeface="Arial"/>
              </a:rPr>
              <a:t> </a:t>
            </a:r>
            <a:r>
              <a:rPr lang="it-IT" sz="3600" b="1" dirty="0" err="1">
                <a:solidFill>
                  <a:schemeClr val="tx1"/>
                </a:solidFill>
                <a:effectLst>
                  <a:outerShdw blurRad="38100" dist="38100" dir="2700000" algn="tl">
                    <a:srgbClr val="000000">
                      <a:alpha val="43137"/>
                    </a:srgbClr>
                  </a:outerShdw>
                </a:effectLst>
                <a:latin typeface="Bradley Hand ITC"/>
                <a:ea typeface="MS Mincho"/>
                <a:cs typeface="Arial"/>
              </a:rPr>
              <a:t>Kofte</a:t>
            </a:r>
            <a:endParaRPr lang="it-IT" sz="3600" b="1" dirty="0" err="1">
              <a:solidFill>
                <a:schemeClr val="tx1"/>
              </a:solidFill>
              <a:latin typeface="Bradley Hand ITC" pitchFamily="66" charset="0"/>
              <a:ea typeface="MS Mincho" pitchFamily="49" charset="-128"/>
              <a:cs typeface="Arial" charset="0"/>
            </a:endParaRPr>
          </a:p>
        </p:txBody>
      </p:sp>
      <p:sp>
        <p:nvSpPr>
          <p:cNvPr id="16" name="CasellaDiTesto 8"/>
          <p:cNvSpPr txBox="1"/>
          <p:nvPr/>
        </p:nvSpPr>
        <p:spPr>
          <a:xfrm>
            <a:off x="225555" y="2162509"/>
            <a:ext cx="4392487" cy="132343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pPr algn="ctr"/>
            <a:r>
              <a:rPr lang="it-IT" sz="2000" dirty="0">
                <a:ea typeface="MS Mincho"/>
                <a:cs typeface="Arial"/>
              </a:rPr>
              <a:t> </a:t>
            </a:r>
            <a:r>
              <a:rPr lang="it-IT" sz="4400" b="1" dirty="0" err="1">
                <a:solidFill>
                  <a:srgbClr val="C00000"/>
                </a:solidFill>
                <a:effectLst>
                  <a:outerShdw blurRad="38100" dist="38100" dir="2700000" algn="tl">
                    <a:srgbClr val="000000">
                      <a:alpha val="43137"/>
                    </a:srgbClr>
                  </a:outerShdw>
                </a:effectLst>
                <a:latin typeface="Bradley Hand ITC"/>
                <a:ea typeface="MS Mincho"/>
                <a:cs typeface="Arial"/>
              </a:rPr>
              <a:t>Main</a:t>
            </a:r>
            <a:r>
              <a:rPr lang="it-IT" sz="4400" b="1" dirty="0">
                <a:solidFill>
                  <a:srgbClr val="C00000"/>
                </a:solidFill>
                <a:effectLst>
                  <a:outerShdw blurRad="38100" dist="38100" dir="2700000" algn="tl">
                    <a:srgbClr val="000000">
                      <a:alpha val="43137"/>
                    </a:srgbClr>
                  </a:outerShdw>
                </a:effectLst>
                <a:latin typeface="Bradley Hand ITC"/>
                <a:ea typeface="MS Mincho"/>
                <a:cs typeface="Arial"/>
              </a:rPr>
              <a:t> Courses</a:t>
            </a:r>
          </a:p>
          <a:p>
            <a:pPr algn="ctr"/>
            <a:r>
              <a:rPr lang="it-IT" sz="3600" b="1" dirty="0" err="1">
                <a:solidFill>
                  <a:schemeClr val="tx1"/>
                </a:solidFill>
                <a:effectLst>
                  <a:outerShdw blurRad="38100" dist="38100" dir="2700000" algn="tl">
                    <a:srgbClr val="000000">
                      <a:alpha val="43137"/>
                    </a:srgbClr>
                  </a:outerShdw>
                </a:effectLst>
                <a:latin typeface="Bradley Hand ITC"/>
                <a:ea typeface="MS Mincho"/>
                <a:cs typeface="Arial"/>
              </a:rPr>
              <a:t>Hunkar</a:t>
            </a:r>
            <a:r>
              <a:rPr lang="it-IT" sz="3600" b="1" dirty="0">
                <a:solidFill>
                  <a:schemeClr val="tx1"/>
                </a:solidFill>
                <a:effectLst>
                  <a:outerShdw blurRad="38100" dist="38100" dir="2700000" algn="tl">
                    <a:srgbClr val="000000">
                      <a:alpha val="43137"/>
                    </a:srgbClr>
                  </a:outerShdw>
                </a:effectLst>
                <a:latin typeface="Bradley Hand ITC"/>
                <a:ea typeface="MS Mincho"/>
                <a:cs typeface="Arial"/>
              </a:rPr>
              <a:t> </a:t>
            </a:r>
            <a:r>
              <a:rPr lang="it-IT" sz="3600" b="1" dirty="0" err="1">
                <a:solidFill>
                  <a:schemeClr val="tx1"/>
                </a:solidFill>
                <a:effectLst>
                  <a:outerShdw blurRad="38100" dist="38100" dir="2700000" algn="tl">
                    <a:srgbClr val="000000">
                      <a:alpha val="43137"/>
                    </a:srgbClr>
                  </a:outerShdw>
                </a:effectLst>
                <a:latin typeface="Bradley Hand ITC"/>
                <a:ea typeface="MS Mincho"/>
                <a:cs typeface="Arial"/>
              </a:rPr>
              <a:t>Begendi</a:t>
            </a:r>
            <a:endParaRPr lang="it-IT" sz="3600" b="1" dirty="0" err="1">
              <a:latin typeface="Bradley Hand ITC"/>
              <a:ea typeface="MS Mincho" pitchFamily="49" charset="-128"/>
              <a:cs typeface="Arial" charset="0"/>
            </a:endParaRPr>
          </a:p>
        </p:txBody>
      </p:sp>
      <p:pic>
        <p:nvPicPr>
          <p:cNvPr id="3" name="Resim 3" descr="yiyecek, yemek, dilim, yenen içeren bir resim&#10;&#10;Açıklama otomatik olarak oluşturuldu">
            <a:extLst>
              <a:ext uri="{FF2B5EF4-FFF2-40B4-BE49-F238E27FC236}">
                <a16:creationId xmlns="" xmlns:a16="http://schemas.microsoft.com/office/drawing/2014/main" id="{3ADF3F33-7604-62C7-AB56-9B84698100AC}"/>
              </a:ext>
            </a:extLst>
          </p:cNvPr>
          <p:cNvPicPr>
            <a:picLocks noChangeAspect="1"/>
          </p:cNvPicPr>
          <p:nvPr/>
        </p:nvPicPr>
        <p:blipFill rotWithShape="1">
          <a:blip r:embed="rId5"/>
          <a:srcRect l="36986" r="4281" b="304"/>
          <a:stretch/>
        </p:blipFill>
        <p:spPr>
          <a:xfrm>
            <a:off x="829315" y="3526321"/>
            <a:ext cx="3108304" cy="2975309"/>
          </a:xfrm>
          <a:prstGeom prst="rect">
            <a:avLst/>
          </a:prstGeom>
        </p:spPr>
      </p:pic>
      <p:pic>
        <p:nvPicPr>
          <p:cNvPr id="4" name="Resim 4" descr="tabak, yiyecek, yemek, yumurta içeren bir resim&#10;&#10;Açıklama otomatik olarak oluşturuldu">
            <a:extLst>
              <a:ext uri="{FF2B5EF4-FFF2-40B4-BE49-F238E27FC236}">
                <a16:creationId xmlns="" xmlns:a16="http://schemas.microsoft.com/office/drawing/2014/main" id="{E2E0C87E-1B35-1933-2EE1-A9C11A1E838D}"/>
              </a:ext>
            </a:extLst>
          </p:cNvPr>
          <p:cNvPicPr>
            <a:picLocks noChangeAspect="1"/>
          </p:cNvPicPr>
          <p:nvPr/>
        </p:nvPicPr>
        <p:blipFill rotWithShape="1">
          <a:blip r:embed="rId6"/>
          <a:srcRect l="25514" t="-1212" r="13356" b="1818"/>
          <a:stretch/>
        </p:blipFill>
        <p:spPr>
          <a:xfrm>
            <a:off x="4617549" y="3498948"/>
            <a:ext cx="3240733" cy="2976784"/>
          </a:xfrm>
          <a:prstGeom prst="rect">
            <a:avLst/>
          </a:prstGeom>
        </p:spPr>
      </p:pic>
    </p:spTree>
    <p:extLst>
      <p:ext uri="{BB962C8B-B14F-4D97-AF65-F5344CB8AC3E}">
        <p14:creationId xmlns:p14="http://schemas.microsoft.com/office/powerpoint/2010/main" val="172933783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7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ppt_w</p:attrName>
                                        </p:attrNameLst>
                                      </p:cBhvr>
                                      <p:tavLst>
                                        <p:tav tm="0">
                                          <p:val>
                                            <p:fltVal val="0"/>
                                          </p:val>
                                        </p:tav>
                                        <p:tav tm="100000">
                                          <p:val>
                                            <p:strVal val="#ppt_w"/>
                                          </p:val>
                                        </p:tav>
                                      </p:tavLst>
                                    </p:anim>
                                    <p:anim calcmode="lin" valueType="num">
                                      <p:cBhvr>
                                        <p:cTn id="8" dur="2000" fill="hold"/>
                                        <p:tgtEl>
                                          <p:spTgt spid="11"/>
                                        </p:tgtEl>
                                        <p:attrNameLst>
                                          <p:attrName>ppt_h</p:attrName>
                                        </p:attrNameLst>
                                      </p:cBhvr>
                                      <p:tavLst>
                                        <p:tav tm="0">
                                          <p:val>
                                            <p:fltVal val="0"/>
                                          </p:val>
                                        </p:tav>
                                        <p:tav tm="100000">
                                          <p:val>
                                            <p:strVal val="#ppt_h"/>
                                          </p:val>
                                        </p:tav>
                                      </p:tavLst>
                                    </p:anim>
                                    <p:animEffect transition="in" filter="fade">
                                      <p:cBhvr>
                                        <p:cTn id="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Moleskine_ruled_notebook,_inside_view.jpg"/>
          <p:cNvPicPr>
            <a:picLocks noGrp="1" noChangeAspect="1"/>
          </p:cNvPicPr>
          <p:nvPr>
            <p:ph idx="1"/>
          </p:nvPr>
        </p:nvPicPr>
        <p:blipFill>
          <a:blip r:embed="rId3" cstate="print"/>
          <a:stretch>
            <a:fillRect/>
          </a:stretch>
        </p:blipFill>
        <p:spPr>
          <a:xfrm>
            <a:off x="14095" y="0"/>
            <a:ext cx="9143999" cy="6858000"/>
          </a:xfrm>
          <a:prstGeom prst="rect">
            <a:avLst/>
          </a:prstGeom>
          <a:ln>
            <a:noFill/>
          </a:ln>
          <a:effectLst>
            <a:outerShdw blurRad="292100" dist="139700" dir="2700000" algn="tl" rotWithShape="0">
              <a:srgbClr val="333333">
                <a:alpha val="65000"/>
              </a:srgbClr>
            </a:outerShdw>
          </a:effectLst>
        </p:spPr>
      </p:pic>
      <p:sp>
        <p:nvSpPr>
          <p:cNvPr id="14" name="TextBox 13"/>
          <p:cNvSpPr txBox="1"/>
          <p:nvPr/>
        </p:nvSpPr>
        <p:spPr>
          <a:xfrm>
            <a:off x="285720" y="6237312"/>
            <a:ext cx="432293" cy="369332"/>
          </a:xfrm>
          <a:prstGeom prst="rect">
            <a:avLst/>
          </a:prstGeom>
          <a:solidFill>
            <a:schemeClr val="bg1"/>
          </a:solidFill>
        </p:spPr>
        <p:txBody>
          <a:bodyPr wrap="square" rtlCol="0">
            <a:spAutoFit/>
          </a:bodyPr>
          <a:lstStyle/>
          <a:p>
            <a:r>
              <a:rPr lang="it-IT" b="1">
                <a:latin typeface="Bradley Hand ITC" pitchFamily="66" charset="0"/>
              </a:rPr>
              <a:t>9</a:t>
            </a:r>
            <a:endParaRPr lang="en-US" b="1">
              <a:latin typeface="Bradley Hand ITC" pitchFamily="66" charset="0"/>
            </a:endParaRPr>
          </a:p>
        </p:txBody>
      </p:sp>
      <p:sp>
        <p:nvSpPr>
          <p:cNvPr id="15" name="TextBox 14"/>
          <p:cNvSpPr txBox="1"/>
          <p:nvPr/>
        </p:nvSpPr>
        <p:spPr>
          <a:xfrm>
            <a:off x="8460432" y="6286520"/>
            <a:ext cx="469286" cy="369332"/>
          </a:xfrm>
          <a:prstGeom prst="rect">
            <a:avLst/>
          </a:prstGeom>
          <a:solidFill>
            <a:schemeClr val="bg1"/>
          </a:solidFill>
        </p:spPr>
        <p:txBody>
          <a:bodyPr wrap="square" rtlCol="0">
            <a:spAutoFit/>
          </a:bodyPr>
          <a:lstStyle/>
          <a:p>
            <a:r>
              <a:rPr lang="it-IT" b="1">
                <a:latin typeface="Bradley Hand ITC" pitchFamily="66" charset="0"/>
              </a:rPr>
              <a:t>10</a:t>
            </a:r>
            <a:endParaRPr lang="en-US" b="1">
              <a:latin typeface="Bradley Hand ITC" pitchFamily="66" charset="0"/>
            </a:endParaRPr>
          </a:p>
        </p:txBody>
      </p:sp>
      <p:sp>
        <p:nvSpPr>
          <p:cNvPr id="19" name="TextBox 18"/>
          <p:cNvSpPr txBox="1"/>
          <p:nvPr/>
        </p:nvSpPr>
        <p:spPr>
          <a:xfrm rot="19775239">
            <a:off x="687653" y="1210613"/>
            <a:ext cx="1800064" cy="369332"/>
          </a:xfrm>
          <a:prstGeom prst="rect">
            <a:avLst/>
          </a:prstGeom>
          <a:noFill/>
        </p:spPr>
        <p:txBody>
          <a:bodyPr wrap="square" rtlCol="0">
            <a:spAutoFit/>
          </a:bodyPr>
          <a:lstStyle/>
          <a:p>
            <a:pPr algn="ctr"/>
            <a:r>
              <a:rPr lang="it-IT"/>
              <a:t>                  </a:t>
            </a:r>
            <a:endParaRPr lang="en-US" sz="4400" b="1">
              <a:solidFill>
                <a:schemeClr val="tx1">
                  <a:lumMod val="95000"/>
                  <a:lumOff val="5000"/>
                </a:schemeClr>
              </a:solidFill>
              <a:latin typeface="Bradley Hand ITC" pitchFamily="66" charset="0"/>
            </a:endParaRPr>
          </a:p>
        </p:txBody>
      </p:sp>
      <p:pic>
        <p:nvPicPr>
          <p:cNvPr id="10" name="Picture 3" descr="C:\Users\t-giulig\AppData\Local\Microsoft\Windows\Temporary Internet Files\Content.IE5\P3Z0QIQX\MCj04338380000[1].png"/>
          <p:cNvPicPr>
            <a:picLocks noChangeAspect="1" noChangeArrowheads="1"/>
          </p:cNvPicPr>
          <p:nvPr/>
        </p:nvPicPr>
        <p:blipFill>
          <a:blip r:embed="rId4" cstate="print"/>
          <a:srcRect/>
          <a:stretch>
            <a:fillRect/>
          </a:stretch>
        </p:blipFill>
        <p:spPr bwMode="auto">
          <a:xfrm rot="19680000">
            <a:off x="32504" y="-203595"/>
            <a:ext cx="2230554" cy="2230554"/>
          </a:xfrm>
          <a:prstGeom prst="rect">
            <a:avLst/>
          </a:prstGeom>
          <a:noFill/>
        </p:spPr>
      </p:pic>
      <p:sp>
        <p:nvSpPr>
          <p:cNvPr id="11" name="TextBox 10"/>
          <p:cNvSpPr txBox="1"/>
          <p:nvPr/>
        </p:nvSpPr>
        <p:spPr>
          <a:xfrm rot="19680000">
            <a:off x="207337" y="300583"/>
            <a:ext cx="2064988" cy="1323439"/>
          </a:xfrm>
          <a:prstGeom prst="rect">
            <a:avLst/>
          </a:prstGeom>
          <a:noFill/>
        </p:spPr>
        <p:txBody>
          <a:bodyPr wrap="none" lIns="91440" tIns="45720" rIns="91440" bIns="45720" rtlCol="0" anchor="t">
            <a:spAutoFit/>
          </a:bodyPr>
          <a:lstStyle/>
          <a:p>
            <a:pPr algn="ctr"/>
            <a:r>
              <a:rPr lang="it-IT" sz="4000" b="1" dirty="0" err="1">
                <a:effectLst>
                  <a:outerShdw blurRad="38100" dist="38100" dir="2700000" algn="tl">
                    <a:srgbClr val="000000">
                      <a:alpha val="43137"/>
                    </a:srgbClr>
                  </a:outerShdw>
                </a:effectLst>
                <a:latin typeface="Bradley Hand ITC"/>
                <a:ea typeface="MS Mincho"/>
                <a:cs typeface="Arial"/>
              </a:rPr>
              <a:t>Hunkar</a:t>
            </a:r>
            <a:r>
              <a:rPr lang="it-IT" sz="4000" b="1" dirty="0">
                <a:effectLst>
                  <a:outerShdw blurRad="38100" dist="38100" dir="2700000" algn="tl">
                    <a:srgbClr val="000000">
                      <a:alpha val="43137"/>
                    </a:srgbClr>
                  </a:outerShdw>
                </a:effectLst>
                <a:latin typeface="Bradley Hand ITC"/>
                <a:ea typeface="MS Mincho"/>
                <a:cs typeface="Arial"/>
              </a:rPr>
              <a:t> </a:t>
            </a:r>
            <a:endParaRPr lang="tr-TR" dirty="0" err="1">
              <a:effectLst>
                <a:outerShdw blurRad="38100" dist="38100" dir="2700000" algn="tl">
                  <a:srgbClr val="000000">
                    <a:alpha val="43137"/>
                  </a:srgbClr>
                </a:outerShdw>
              </a:effectLst>
              <a:latin typeface="Calibri" panose="020F0502020204030204"/>
              <a:ea typeface="MS Mincho"/>
              <a:cs typeface="Calibri" panose="020F0502020204030204"/>
            </a:endParaRPr>
          </a:p>
          <a:p>
            <a:pPr algn="ctr"/>
            <a:r>
              <a:rPr lang="it-IT" sz="4000" b="1" dirty="0" err="1">
                <a:effectLst>
                  <a:outerShdw blurRad="38100" dist="38100" dir="2700000" algn="tl">
                    <a:srgbClr val="000000">
                      <a:alpha val="43137"/>
                    </a:srgbClr>
                  </a:outerShdw>
                </a:effectLst>
                <a:latin typeface="Bradley Hand ITC"/>
                <a:ea typeface="MS Mincho"/>
                <a:cs typeface="Arial"/>
              </a:rPr>
              <a:t>Begendi</a:t>
            </a:r>
            <a:endParaRPr lang="tr-TR" dirty="0" err="1">
              <a:cs typeface="Calibri"/>
            </a:endParaRPr>
          </a:p>
        </p:txBody>
      </p:sp>
      <p:sp>
        <p:nvSpPr>
          <p:cNvPr id="18" name="CasellaDiTesto 8"/>
          <p:cNvSpPr txBox="1"/>
          <p:nvPr/>
        </p:nvSpPr>
        <p:spPr>
          <a:xfrm>
            <a:off x="717771" y="2362516"/>
            <a:ext cx="3709650" cy="427809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r>
              <a:rPr lang="en-US" sz="1600" b="1" dirty="0">
                <a:solidFill>
                  <a:srgbClr val="FF0000"/>
                </a:solidFill>
                <a:effectLst>
                  <a:outerShdw blurRad="38100" dist="38100" dir="2700000" algn="tl">
                    <a:srgbClr val="000000">
                      <a:alpha val="43137"/>
                    </a:srgbClr>
                  </a:outerShdw>
                </a:effectLst>
                <a:latin typeface="Bradley Hand ITC"/>
                <a:ea typeface="+mn-lt"/>
                <a:cs typeface="+mn-lt"/>
              </a:rPr>
              <a:t>For the meat; </a:t>
            </a:r>
            <a:endParaRPr lang="tr-TR" b="1">
              <a:solidFill>
                <a:srgbClr val="FF0000"/>
              </a:solidFill>
              <a:latin typeface="Bradley Hand ITC"/>
              <a:ea typeface="+mn-lt"/>
              <a:cs typeface="+mn-lt"/>
            </a:endParaRPr>
          </a:p>
          <a:p>
            <a:r>
              <a:rPr lang="en-US" sz="1600" b="1" dirty="0">
                <a:effectLst>
                  <a:outerShdw blurRad="38100" dist="38100" dir="2700000" algn="tl">
                    <a:srgbClr val="000000">
                      <a:alpha val="43137"/>
                    </a:srgbClr>
                  </a:outerShdw>
                </a:effectLst>
                <a:latin typeface="Bradley Hand ITC"/>
                <a:ea typeface="+mn-lt"/>
                <a:cs typeface="+mn-lt"/>
              </a:rPr>
              <a:t>600 gr of lamb's quarter</a:t>
            </a:r>
            <a:endParaRPr lang="tr-TR" b="1">
              <a:latin typeface="Bradley Hand ITC"/>
              <a:ea typeface="+mn-lt"/>
              <a:cs typeface="+mn-lt"/>
            </a:endParaRPr>
          </a:p>
          <a:p>
            <a:r>
              <a:rPr lang="en-US" sz="1600" b="1" dirty="0">
                <a:effectLst>
                  <a:outerShdw blurRad="38100" dist="38100" dir="2700000" algn="tl">
                    <a:srgbClr val="000000">
                      <a:alpha val="43137"/>
                    </a:srgbClr>
                  </a:outerShdw>
                </a:effectLst>
                <a:latin typeface="Bradley Hand ITC"/>
                <a:ea typeface="+mn-lt"/>
                <a:cs typeface="+mn-lt"/>
              </a:rPr>
              <a:t>2 medium sized onion </a:t>
            </a:r>
            <a:endParaRPr lang="tr-TR" b="1">
              <a:latin typeface="Bradley Hand ITC"/>
              <a:ea typeface="+mn-lt"/>
              <a:cs typeface="+mn-lt"/>
            </a:endParaRPr>
          </a:p>
          <a:p>
            <a:r>
              <a:rPr lang="en-US" sz="1600" b="1" dirty="0">
                <a:effectLst>
                  <a:outerShdw blurRad="38100" dist="38100" dir="2700000" algn="tl">
                    <a:srgbClr val="000000">
                      <a:alpha val="43137"/>
                    </a:srgbClr>
                  </a:outerShdw>
                </a:effectLst>
                <a:latin typeface="Bradley Hand ITC"/>
                <a:ea typeface="+mn-lt"/>
                <a:cs typeface="+mn-lt"/>
              </a:rPr>
              <a:t>4 clove of garlic </a:t>
            </a:r>
            <a:endParaRPr lang="tr-TR" b="1">
              <a:latin typeface="Bradley Hand ITC"/>
              <a:ea typeface="+mn-lt"/>
              <a:cs typeface="+mn-lt"/>
            </a:endParaRPr>
          </a:p>
          <a:p>
            <a:r>
              <a:rPr lang="en-US" sz="1600" b="1" dirty="0">
                <a:effectLst>
                  <a:outerShdw blurRad="38100" dist="38100" dir="2700000" algn="tl">
                    <a:srgbClr val="000000">
                      <a:alpha val="43137"/>
                    </a:srgbClr>
                  </a:outerShdw>
                </a:effectLst>
                <a:latin typeface="Bradley Hand ITC"/>
                <a:ea typeface="+mn-lt"/>
                <a:cs typeface="+mn-lt"/>
              </a:rPr>
              <a:t>3 tablespoon olive oil </a:t>
            </a:r>
            <a:endParaRPr lang="tr-TR" b="1">
              <a:latin typeface="Bradley Hand ITC"/>
              <a:ea typeface="+mn-lt"/>
              <a:cs typeface="+mn-lt"/>
            </a:endParaRPr>
          </a:p>
          <a:p>
            <a:r>
              <a:rPr lang="en-US" sz="1600" b="1" dirty="0">
                <a:effectLst>
                  <a:outerShdw blurRad="38100" dist="38100" dir="2700000" algn="tl">
                    <a:srgbClr val="000000">
                      <a:alpha val="43137"/>
                    </a:srgbClr>
                  </a:outerShdw>
                </a:effectLst>
                <a:latin typeface="Bradley Hand ITC"/>
                <a:ea typeface="+mn-lt"/>
                <a:cs typeface="+mn-lt"/>
              </a:rPr>
              <a:t>3 medium sized tomato </a:t>
            </a:r>
            <a:endParaRPr lang="tr-TR" b="1">
              <a:latin typeface="Bradley Hand ITC"/>
              <a:ea typeface="+mn-lt"/>
              <a:cs typeface="+mn-lt"/>
            </a:endParaRPr>
          </a:p>
          <a:p>
            <a:r>
              <a:rPr lang="en-US" sz="1600" b="1" dirty="0">
                <a:effectLst>
                  <a:outerShdw blurRad="38100" dist="38100" dir="2700000" algn="tl">
                    <a:srgbClr val="000000">
                      <a:alpha val="43137"/>
                    </a:srgbClr>
                  </a:outerShdw>
                </a:effectLst>
                <a:latin typeface="Bradley Hand ITC"/>
                <a:ea typeface="+mn-lt"/>
                <a:cs typeface="+mn-lt"/>
              </a:rPr>
              <a:t>1 tablespoon of tomato sauce </a:t>
            </a:r>
            <a:endParaRPr lang="tr-TR" b="1">
              <a:latin typeface="Bradley Hand ITC"/>
              <a:ea typeface="+mn-lt"/>
              <a:cs typeface="+mn-lt"/>
            </a:endParaRPr>
          </a:p>
          <a:p>
            <a:r>
              <a:rPr lang="en-US" sz="1600" b="1" dirty="0">
                <a:effectLst>
                  <a:outerShdw blurRad="38100" dist="38100" dir="2700000" algn="tl">
                    <a:srgbClr val="000000">
                      <a:alpha val="43137"/>
                    </a:srgbClr>
                  </a:outerShdw>
                </a:effectLst>
                <a:latin typeface="Bradley Hand ITC"/>
                <a:ea typeface="+mn-lt"/>
                <a:cs typeface="+mn-lt"/>
              </a:rPr>
              <a:t>2 glass of warm water </a:t>
            </a:r>
            <a:endParaRPr lang="tr-TR" b="1">
              <a:latin typeface="Bradley Hand ITC"/>
              <a:ea typeface="+mn-lt"/>
              <a:cs typeface="+mn-lt"/>
            </a:endParaRPr>
          </a:p>
          <a:p>
            <a:r>
              <a:rPr lang="en-US" sz="1600" b="1" dirty="0">
                <a:effectLst>
                  <a:outerShdw blurRad="38100" dist="38100" dir="2700000" algn="tl">
                    <a:srgbClr val="000000">
                      <a:alpha val="43137"/>
                    </a:srgbClr>
                  </a:outerShdw>
                </a:effectLst>
                <a:latin typeface="Bradley Hand ITC"/>
                <a:ea typeface="+mn-lt"/>
                <a:cs typeface="+mn-lt"/>
              </a:rPr>
              <a:t>1 tea spoon of salt</a:t>
            </a:r>
            <a:endParaRPr lang="tr-TR" b="1">
              <a:latin typeface="Bradley Hand ITC"/>
              <a:ea typeface="+mn-lt"/>
              <a:cs typeface="+mn-lt"/>
            </a:endParaRPr>
          </a:p>
          <a:p>
            <a:r>
              <a:rPr lang="en-US" sz="1600" b="1" dirty="0">
                <a:solidFill>
                  <a:srgbClr val="FF0000"/>
                </a:solidFill>
                <a:effectLst>
                  <a:outerShdw blurRad="38100" dist="38100" dir="2700000" algn="tl">
                    <a:srgbClr val="000000">
                      <a:alpha val="43137"/>
                    </a:srgbClr>
                  </a:outerShdw>
                </a:effectLst>
                <a:latin typeface="Bradley Hand ITC"/>
                <a:ea typeface="+mn-lt"/>
                <a:cs typeface="+mn-lt"/>
              </a:rPr>
              <a:t>For </a:t>
            </a:r>
            <a:r>
              <a:rPr lang="en-US" sz="1600" b="1" err="1">
                <a:solidFill>
                  <a:srgbClr val="FF0000"/>
                </a:solidFill>
                <a:effectLst>
                  <a:outerShdw blurRad="38100" dist="38100" dir="2700000" algn="tl">
                    <a:srgbClr val="000000">
                      <a:alpha val="43137"/>
                    </a:srgbClr>
                  </a:outerShdw>
                </a:effectLst>
                <a:latin typeface="Bradley Hand ITC"/>
                <a:ea typeface="+mn-lt"/>
                <a:cs typeface="+mn-lt"/>
              </a:rPr>
              <a:t>Begendi</a:t>
            </a:r>
            <a:r>
              <a:rPr lang="en-US" sz="1600" b="1" dirty="0">
                <a:solidFill>
                  <a:srgbClr val="FF0000"/>
                </a:solidFill>
                <a:effectLst>
                  <a:outerShdw blurRad="38100" dist="38100" dir="2700000" algn="tl">
                    <a:srgbClr val="000000">
                      <a:alpha val="43137"/>
                    </a:srgbClr>
                  </a:outerShdw>
                </a:effectLst>
                <a:latin typeface="Bradley Hand ITC"/>
                <a:ea typeface="+mn-lt"/>
                <a:cs typeface="+mn-lt"/>
              </a:rPr>
              <a:t> ;</a:t>
            </a:r>
            <a:endParaRPr lang="tr-TR" b="1">
              <a:solidFill>
                <a:srgbClr val="FF0000"/>
              </a:solidFill>
              <a:latin typeface="Bradley Hand ITC"/>
              <a:ea typeface="+mn-lt"/>
              <a:cs typeface="+mn-lt"/>
            </a:endParaRPr>
          </a:p>
          <a:p>
            <a:r>
              <a:rPr lang="en-US" sz="1600" b="1" dirty="0">
                <a:effectLst>
                  <a:outerShdw blurRad="38100" dist="38100" dir="2700000" algn="tl">
                    <a:srgbClr val="000000">
                      <a:alpha val="43137"/>
                    </a:srgbClr>
                  </a:outerShdw>
                </a:effectLst>
                <a:latin typeface="Bradley Hand ITC"/>
                <a:ea typeface="+mn-lt"/>
                <a:cs typeface="+mn-lt"/>
              </a:rPr>
              <a:t>1/2 glass of melting cheese </a:t>
            </a:r>
            <a:endParaRPr lang="tr-TR" b="1">
              <a:latin typeface="Bradley Hand ITC"/>
              <a:ea typeface="+mn-lt"/>
              <a:cs typeface="+mn-lt"/>
            </a:endParaRPr>
          </a:p>
          <a:p>
            <a:r>
              <a:rPr lang="en-US" sz="1600" b="1" dirty="0">
                <a:effectLst>
                  <a:outerShdw blurRad="38100" dist="38100" dir="2700000" algn="tl">
                    <a:srgbClr val="000000">
                      <a:alpha val="43137"/>
                    </a:srgbClr>
                  </a:outerShdw>
                </a:effectLst>
                <a:latin typeface="Bradley Hand ITC"/>
                <a:ea typeface="+mn-lt"/>
                <a:cs typeface="+mn-lt"/>
              </a:rPr>
              <a:t>1 tablespoon butter </a:t>
            </a:r>
            <a:endParaRPr lang="tr-TR" b="1">
              <a:latin typeface="Bradley Hand ITC"/>
              <a:ea typeface="+mn-lt"/>
              <a:cs typeface="+mn-lt"/>
            </a:endParaRPr>
          </a:p>
          <a:p>
            <a:r>
              <a:rPr lang="en-US" sz="1600" b="1" dirty="0">
                <a:effectLst>
                  <a:outerShdw blurRad="38100" dist="38100" dir="2700000" algn="tl">
                    <a:srgbClr val="000000">
                      <a:alpha val="43137"/>
                    </a:srgbClr>
                  </a:outerShdw>
                </a:effectLst>
                <a:latin typeface="Bradley Hand ITC"/>
                <a:ea typeface="+mn-lt"/>
                <a:cs typeface="+mn-lt"/>
              </a:rPr>
              <a:t>1,5 glass of milk </a:t>
            </a:r>
            <a:endParaRPr lang="tr-TR" b="1">
              <a:latin typeface="Bradley Hand ITC"/>
              <a:ea typeface="+mn-lt"/>
              <a:cs typeface="+mn-lt"/>
            </a:endParaRPr>
          </a:p>
          <a:p>
            <a:r>
              <a:rPr lang="en-US" sz="1600" b="1" dirty="0">
                <a:effectLst>
                  <a:outerShdw blurRad="38100" dist="38100" dir="2700000" algn="tl">
                    <a:srgbClr val="000000">
                      <a:alpha val="43137"/>
                    </a:srgbClr>
                  </a:outerShdw>
                </a:effectLst>
                <a:latin typeface="Bradley Hand ITC"/>
                <a:ea typeface="+mn-lt"/>
                <a:cs typeface="+mn-lt"/>
              </a:rPr>
              <a:t>4 medium sized eggplant </a:t>
            </a:r>
            <a:endParaRPr lang="tr-TR" b="1">
              <a:latin typeface="Bradley Hand ITC"/>
              <a:ea typeface="+mn-lt"/>
              <a:cs typeface="+mn-lt"/>
            </a:endParaRPr>
          </a:p>
          <a:p>
            <a:r>
              <a:rPr lang="en-US" sz="1600" b="1" dirty="0">
                <a:effectLst>
                  <a:outerShdw blurRad="38100" dist="38100" dir="2700000" algn="tl">
                    <a:srgbClr val="000000">
                      <a:alpha val="43137"/>
                    </a:srgbClr>
                  </a:outerShdw>
                </a:effectLst>
                <a:latin typeface="Bradley Hand ITC"/>
                <a:ea typeface="+mn-lt"/>
                <a:cs typeface="+mn-lt"/>
              </a:rPr>
              <a:t>1,5 tablespoon flour </a:t>
            </a:r>
            <a:endParaRPr lang="tr-TR" b="1">
              <a:latin typeface="Bradley Hand ITC"/>
              <a:ea typeface="+mn-lt"/>
              <a:cs typeface="+mn-lt"/>
            </a:endParaRPr>
          </a:p>
          <a:p>
            <a:r>
              <a:rPr lang="en-US" sz="1600" b="1" dirty="0">
                <a:effectLst>
                  <a:outerShdw blurRad="38100" dist="38100" dir="2700000" algn="tl">
                    <a:srgbClr val="000000">
                      <a:alpha val="43137"/>
                    </a:srgbClr>
                  </a:outerShdw>
                </a:effectLst>
                <a:latin typeface="Bradley Hand ITC"/>
                <a:ea typeface="+mn-lt"/>
                <a:cs typeface="+mn-lt"/>
              </a:rPr>
              <a:t>1 teaspoon salt </a:t>
            </a:r>
            <a:endParaRPr lang="tr-TR" b="1">
              <a:latin typeface="Bradley Hand ITC"/>
              <a:ea typeface="+mn-lt"/>
              <a:cs typeface="+mn-lt"/>
            </a:endParaRPr>
          </a:p>
          <a:p>
            <a:r>
              <a:rPr lang="en-US" sz="1600" b="1" dirty="0">
                <a:effectLst>
                  <a:outerShdw blurRad="38100" dist="38100" dir="2700000" algn="tl">
                    <a:srgbClr val="000000">
                      <a:alpha val="43137"/>
                    </a:srgbClr>
                  </a:outerShdw>
                </a:effectLst>
                <a:latin typeface="Bradley Hand ITC"/>
                <a:ea typeface="+mn-lt"/>
                <a:cs typeface="+mn-lt"/>
              </a:rPr>
              <a:t>1 teaspoon pepper</a:t>
            </a:r>
            <a:endParaRPr lang="tr-TR" b="1">
              <a:latin typeface="Bradley Hand ITC"/>
              <a:ea typeface="+mn-lt"/>
              <a:cs typeface="+mn-lt"/>
            </a:endParaRPr>
          </a:p>
        </p:txBody>
      </p:sp>
      <p:sp>
        <p:nvSpPr>
          <p:cNvPr id="16" name="CasellaDiTesto 8"/>
          <p:cNvSpPr txBox="1"/>
          <p:nvPr/>
        </p:nvSpPr>
        <p:spPr>
          <a:xfrm>
            <a:off x="663762" y="1686069"/>
            <a:ext cx="3024857" cy="76944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r>
              <a:rPr lang="it-IT" sz="4400" b="1" dirty="0" err="1">
                <a:solidFill>
                  <a:srgbClr val="C00000"/>
                </a:solidFill>
                <a:effectLst>
                  <a:outerShdw blurRad="38100" dist="38100" dir="2700000" algn="tl">
                    <a:srgbClr val="000000">
                      <a:alpha val="43137"/>
                    </a:srgbClr>
                  </a:outerShdw>
                </a:effectLst>
                <a:latin typeface="Bradley Hand ITC"/>
                <a:ea typeface="MS Mincho"/>
                <a:cs typeface="Arial"/>
              </a:rPr>
              <a:t>Ingredients</a:t>
            </a:r>
          </a:p>
        </p:txBody>
      </p:sp>
      <p:sp>
        <p:nvSpPr>
          <p:cNvPr id="13" name="CasellaDiTesto 8"/>
          <p:cNvSpPr txBox="1"/>
          <p:nvPr/>
        </p:nvSpPr>
        <p:spPr>
          <a:xfrm>
            <a:off x="4950599" y="132404"/>
            <a:ext cx="3006714" cy="76944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r>
              <a:rPr lang="it-IT" sz="4400" b="1" dirty="0" err="1">
                <a:solidFill>
                  <a:srgbClr val="C00000"/>
                </a:solidFill>
                <a:effectLst>
                  <a:outerShdw blurRad="38100" dist="38100" dir="2700000" algn="tl">
                    <a:srgbClr val="000000">
                      <a:alpha val="43137"/>
                    </a:srgbClr>
                  </a:outerShdw>
                </a:effectLst>
                <a:latin typeface="Bradley Hand ITC"/>
                <a:ea typeface="MS Mincho"/>
                <a:cs typeface="Arial"/>
              </a:rPr>
              <a:t>Preparation</a:t>
            </a:r>
          </a:p>
        </p:txBody>
      </p:sp>
      <p:sp>
        <p:nvSpPr>
          <p:cNvPr id="22" name="CasellaDiTesto 8"/>
          <p:cNvSpPr txBox="1"/>
          <p:nvPr/>
        </p:nvSpPr>
        <p:spPr>
          <a:xfrm>
            <a:off x="4948940" y="1016125"/>
            <a:ext cx="2980737" cy="526297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r>
              <a:rPr lang="it-IT" sz="1600" b="1" dirty="0">
                <a:effectLst>
                  <a:outerShdw blurRad="38100" dist="38100" dir="2700000" algn="tl">
                    <a:srgbClr val="000000">
                      <a:alpha val="43137"/>
                    </a:srgbClr>
                  </a:outerShdw>
                </a:effectLst>
                <a:latin typeface="Bradley Hand ITC"/>
                <a:ea typeface="+mn-lt"/>
                <a:cs typeface="+mn-lt"/>
              </a:rPr>
              <a:t>1. Make </a:t>
            </a:r>
            <a:r>
              <a:rPr lang="it-IT" sz="1600" b="1" dirty="0" err="1">
                <a:effectLst>
                  <a:outerShdw blurRad="38100" dist="38100" dir="2700000" algn="tl">
                    <a:srgbClr val="000000">
                      <a:alpha val="43137"/>
                    </a:srgbClr>
                  </a:outerShdw>
                </a:effectLst>
                <a:latin typeface="Bradley Hand ITC"/>
                <a:ea typeface="+mn-lt"/>
                <a:cs typeface="+mn-lt"/>
              </a:rPr>
              <a:t>holes</a:t>
            </a:r>
            <a:r>
              <a:rPr lang="it-IT" sz="1600" b="1" dirty="0">
                <a:effectLst>
                  <a:outerShdw blurRad="38100" dist="38100" dir="2700000" algn="tl">
                    <a:srgbClr val="000000">
                      <a:alpha val="43137"/>
                    </a:srgbClr>
                  </a:outerShdw>
                </a:effectLst>
                <a:latin typeface="Bradley Hand ITC"/>
                <a:ea typeface="+mn-lt"/>
                <a:cs typeface="+mn-lt"/>
              </a:rPr>
              <a:t> in 4 </a:t>
            </a:r>
            <a:r>
              <a:rPr lang="it-IT" sz="1600" b="1" dirty="0" err="1">
                <a:effectLst>
                  <a:outerShdw blurRad="38100" dist="38100" dir="2700000" algn="tl">
                    <a:srgbClr val="000000">
                      <a:alpha val="43137"/>
                    </a:srgbClr>
                  </a:outerShdw>
                </a:effectLst>
                <a:latin typeface="Bradley Hand ITC"/>
                <a:ea typeface="+mn-lt"/>
                <a:cs typeface="+mn-lt"/>
              </a:rPr>
              <a:t>eggplants</a:t>
            </a:r>
            <a:r>
              <a:rPr lang="it-IT" sz="1600" b="1" dirty="0">
                <a:effectLst>
                  <a:outerShdw blurRad="38100" dist="38100" dir="2700000" algn="tl">
                    <a:srgbClr val="000000">
                      <a:alpha val="43137"/>
                    </a:srgbClr>
                  </a:outerShdw>
                </a:effectLst>
                <a:latin typeface="Bradley Hand ITC"/>
                <a:ea typeface="+mn-lt"/>
                <a:cs typeface="+mn-lt"/>
              </a:rPr>
              <a:t> and put </a:t>
            </a:r>
            <a:r>
              <a:rPr lang="it-IT" sz="1600" b="1" dirty="0" err="1">
                <a:effectLst>
                  <a:outerShdw blurRad="38100" dist="38100" dir="2700000" algn="tl">
                    <a:srgbClr val="000000">
                      <a:alpha val="43137"/>
                    </a:srgbClr>
                  </a:outerShdw>
                </a:effectLst>
                <a:latin typeface="Bradley Hand ITC"/>
                <a:ea typeface="+mn-lt"/>
                <a:cs typeface="+mn-lt"/>
              </a:rPr>
              <a:t>them</a:t>
            </a:r>
            <a:r>
              <a:rPr lang="it-IT" sz="1600" b="1" dirty="0">
                <a:effectLst>
                  <a:outerShdw blurRad="38100" dist="38100" dir="2700000" algn="tl">
                    <a:srgbClr val="000000">
                      <a:alpha val="43137"/>
                    </a:srgbClr>
                  </a:outerShdw>
                </a:effectLst>
                <a:latin typeface="Bradley Hand ITC"/>
                <a:ea typeface="+mn-lt"/>
                <a:cs typeface="+mn-lt"/>
              </a:rPr>
              <a:t> on the </a:t>
            </a:r>
            <a:r>
              <a:rPr lang="it-IT" sz="1600" b="1" dirty="0" err="1">
                <a:effectLst>
                  <a:outerShdw blurRad="38100" dist="38100" dir="2700000" algn="tl">
                    <a:srgbClr val="000000">
                      <a:alpha val="43137"/>
                    </a:srgbClr>
                  </a:outerShdw>
                </a:effectLst>
                <a:latin typeface="Bradley Hand ITC"/>
                <a:ea typeface="+mn-lt"/>
                <a:cs typeface="+mn-lt"/>
              </a:rPr>
              <a:t>stove</a:t>
            </a:r>
            <a:r>
              <a:rPr lang="it-IT" sz="1600" b="1" dirty="0">
                <a:effectLst>
                  <a:outerShdw blurRad="38100" dist="38100" dir="2700000" algn="tl">
                    <a:srgbClr val="000000">
                      <a:alpha val="43137"/>
                    </a:srgbClr>
                  </a:outerShdw>
                </a:effectLst>
                <a:latin typeface="Bradley Hand ITC"/>
                <a:ea typeface="+mn-lt"/>
                <a:cs typeface="+mn-lt"/>
              </a:rPr>
              <a:t> </a:t>
            </a:r>
            <a:r>
              <a:rPr lang="it-IT" sz="1600" b="1" dirty="0" err="1">
                <a:effectLst>
                  <a:outerShdw blurRad="38100" dist="38100" dir="2700000" algn="tl">
                    <a:srgbClr val="000000">
                      <a:alpha val="43137"/>
                    </a:srgbClr>
                  </a:outerShdw>
                </a:effectLst>
                <a:latin typeface="Bradley Hand ITC"/>
                <a:ea typeface="+mn-lt"/>
                <a:cs typeface="+mn-lt"/>
              </a:rPr>
              <a:t>tray</a:t>
            </a:r>
            <a:r>
              <a:rPr lang="it-IT" sz="1600" b="1" dirty="0">
                <a:effectLst>
                  <a:outerShdw blurRad="38100" dist="38100" dir="2700000" algn="tl">
                    <a:srgbClr val="000000">
                      <a:alpha val="43137"/>
                    </a:srgbClr>
                  </a:outerShdw>
                </a:effectLst>
                <a:latin typeface="Bradley Hand ITC"/>
                <a:ea typeface="+mn-lt"/>
                <a:cs typeface="+mn-lt"/>
              </a:rPr>
              <a:t>. </a:t>
            </a:r>
            <a:r>
              <a:rPr lang="it-IT" sz="1600" b="1" dirty="0" err="1">
                <a:effectLst>
                  <a:outerShdw blurRad="38100" dist="38100" dir="2700000" algn="tl">
                    <a:srgbClr val="000000">
                      <a:alpha val="43137"/>
                    </a:srgbClr>
                  </a:outerShdw>
                </a:effectLst>
                <a:latin typeface="Bradley Hand ITC"/>
                <a:ea typeface="+mn-lt"/>
                <a:cs typeface="+mn-lt"/>
              </a:rPr>
              <a:t>Leave</a:t>
            </a:r>
            <a:r>
              <a:rPr lang="it-IT" sz="1600" b="1" dirty="0">
                <a:effectLst>
                  <a:outerShdw blurRad="38100" dist="38100" dir="2700000" algn="tl">
                    <a:srgbClr val="000000">
                      <a:alpha val="43137"/>
                    </a:srgbClr>
                  </a:outerShdw>
                </a:effectLst>
                <a:latin typeface="Bradley Hand ITC"/>
                <a:ea typeface="+mn-lt"/>
                <a:cs typeface="+mn-lt"/>
              </a:rPr>
              <a:t> </a:t>
            </a:r>
            <a:r>
              <a:rPr lang="it-IT" sz="1600" b="1" dirty="0" err="1">
                <a:effectLst>
                  <a:outerShdw blurRad="38100" dist="38100" dir="2700000" algn="tl">
                    <a:srgbClr val="000000">
                      <a:alpha val="43137"/>
                    </a:srgbClr>
                  </a:outerShdw>
                </a:effectLst>
                <a:latin typeface="Bradley Hand ITC"/>
                <a:ea typeface="+mn-lt"/>
                <a:cs typeface="+mn-lt"/>
              </a:rPr>
              <a:t>them</a:t>
            </a:r>
            <a:r>
              <a:rPr lang="it-IT" sz="1600" b="1" dirty="0">
                <a:effectLst>
                  <a:outerShdw blurRad="38100" dist="38100" dir="2700000" algn="tl">
                    <a:srgbClr val="000000">
                      <a:alpha val="43137"/>
                    </a:srgbClr>
                  </a:outerShdw>
                </a:effectLst>
                <a:latin typeface="Bradley Hand ITC"/>
                <a:ea typeface="+mn-lt"/>
                <a:cs typeface="+mn-lt"/>
              </a:rPr>
              <a:t> in </a:t>
            </a:r>
            <a:r>
              <a:rPr lang="it-IT" sz="1600" b="1" dirty="0" err="1">
                <a:effectLst>
                  <a:outerShdw blurRad="38100" dist="38100" dir="2700000" algn="tl">
                    <a:srgbClr val="000000">
                      <a:alpha val="43137"/>
                    </a:srgbClr>
                  </a:outerShdw>
                </a:effectLst>
                <a:latin typeface="Bradley Hand ITC"/>
                <a:ea typeface="+mn-lt"/>
                <a:cs typeface="+mn-lt"/>
              </a:rPr>
              <a:t>oven</a:t>
            </a:r>
            <a:r>
              <a:rPr lang="it-IT" sz="1600" b="1" dirty="0">
                <a:effectLst>
                  <a:outerShdw blurRad="38100" dist="38100" dir="2700000" algn="tl">
                    <a:srgbClr val="000000">
                      <a:alpha val="43137"/>
                    </a:srgbClr>
                  </a:outerShdw>
                </a:effectLst>
                <a:latin typeface="Bradley Hand ITC"/>
                <a:ea typeface="+mn-lt"/>
                <a:cs typeface="+mn-lt"/>
              </a:rPr>
              <a:t> for </a:t>
            </a:r>
            <a:r>
              <a:rPr lang="it-IT" sz="1600" b="1" dirty="0" err="1">
                <a:effectLst>
                  <a:outerShdw blurRad="38100" dist="38100" dir="2700000" algn="tl">
                    <a:srgbClr val="000000">
                      <a:alpha val="43137"/>
                    </a:srgbClr>
                  </a:outerShdw>
                </a:effectLst>
                <a:latin typeface="Bradley Hand ITC"/>
                <a:ea typeface="+mn-lt"/>
                <a:cs typeface="+mn-lt"/>
              </a:rPr>
              <a:t>about</a:t>
            </a:r>
            <a:r>
              <a:rPr lang="it-IT" sz="1600" b="1" dirty="0">
                <a:effectLst>
                  <a:outerShdw blurRad="38100" dist="38100" dir="2700000" algn="tl">
                    <a:srgbClr val="000000">
                      <a:alpha val="43137"/>
                    </a:srgbClr>
                  </a:outerShdw>
                </a:effectLst>
                <a:latin typeface="Bradley Hand ITC"/>
                <a:ea typeface="+mn-lt"/>
                <a:cs typeface="+mn-lt"/>
              </a:rPr>
              <a:t> 20 minutes in 200 degrees (</a:t>
            </a:r>
            <a:r>
              <a:rPr lang="it-IT" sz="1600" b="1" dirty="0" err="1">
                <a:effectLst>
                  <a:outerShdw blurRad="38100" dist="38100" dir="2700000" algn="tl">
                    <a:srgbClr val="000000">
                      <a:alpha val="43137"/>
                    </a:srgbClr>
                  </a:outerShdw>
                </a:effectLst>
                <a:latin typeface="Bradley Hand ITC"/>
                <a:ea typeface="+mn-lt"/>
                <a:cs typeface="+mn-lt"/>
              </a:rPr>
              <a:t>Celcius</a:t>
            </a:r>
            <a:r>
              <a:rPr lang="it-IT" sz="1600" b="1" dirty="0">
                <a:effectLst>
                  <a:outerShdw blurRad="38100" dist="38100" dir="2700000" algn="tl">
                    <a:srgbClr val="000000">
                      <a:alpha val="43137"/>
                    </a:srgbClr>
                  </a:outerShdw>
                </a:effectLst>
                <a:latin typeface="Bradley Hand ITC"/>
                <a:ea typeface="+mn-lt"/>
                <a:cs typeface="+mn-lt"/>
              </a:rPr>
              <a:t>). </a:t>
            </a:r>
            <a:endParaRPr lang="it-IT" sz="1600" b="1">
              <a:latin typeface="Bradley Hand ITC"/>
              <a:ea typeface="+mn-lt"/>
              <a:cs typeface="+mn-lt"/>
            </a:endParaRPr>
          </a:p>
          <a:p>
            <a:endParaRPr lang="it-IT" sz="1600" b="1" dirty="0">
              <a:latin typeface="Bradley Hand ITC"/>
              <a:ea typeface="+mn-lt"/>
              <a:cs typeface="+mn-lt"/>
            </a:endParaRPr>
          </a:p>
          <a:p>
            <a:r>
              <a:rPr lang="it-IT" sz="1600" b="1" dirty="0">
                <a:effectLst>
                  <a:outerShdw blurRad="38100" dist="38100" dir="2700000" algn="tl">
                    <a:srgbClr val="000000">
                      <a:alpha val="43137"/>
                    </a:srgbClr>
                  </a:outerShdw>
                </a:effectLst>
                <a:latin typeface="Bradley Hand ITC"/>
                <a:ea typeface="+mn-lt"/>
                <a:cs typeface="+mn-lt"/>
              </a:rPr>
              <a:t>2. Put the </a:t>
            </a:r>
            <a:r>
              <a:rPr lang="it-IT" sz="1600" b="1" dirty="0" err="1">
                <a:effectLst>
                  <a:outerShdw blurRad="38100" dist="38100" dir="2700000" algn="tl">
                    <a:srgbClr val="000000">
                      <a:alpha val="43137"/>
                    </a:srgbClr>
                  </a:outerShdw>
                </a:effectLst>
                <a:latin typeface="Bradley Hand ITC"/>
                <a:ea typeface="+mn-lt"/>
                <a:cs typeface="+mn-lt"/>
              </a:rPr>
              <a:t>baked</a:t>
            </a:r>
            <a:r>
              <a:rPr lang="it-IT" sz="1600" b="1" dirty="0">
                <a:effectLst>
                  <a:outerShdw blurRad="38100" dist="38100" dir="2700000" algn="tl">
                    <a:srgbClr val="000000">
                      <a:alpha val="43137"/>
                    </a:srgbClr>
                  </a:outerShdw>
                </a:effectLst>
                <a:latin typeface="Bradley Hand ITC"/>
                <a:ea typeface="+mn-lt"/>
                <a:cs typeface="+mn-lt"/>
              </a:rPr>
              <a:t> </a:t>
            </a:r>
            <a:r>
              <a:rPr lang="it-IT" sz="1600" b="1" dirty="0" err="1">
                <a:effectLst>
                  <a:outerShdw blurRad="38100" dist="38100" dir="2700000" algn="tl">
                    <a:srgbClr val="000000">
                      <a:alpha val="43137"/>
                    </a:srgbClr>
                  </a:outerShdw>
                </a:effectLst>
                <a:latin typeface="Bradley Hand ITC"/>
                <a:ea typeface="+mn-lt"/>
                <a:cs typeface="+mn-lt"/>
              </a:rPr>
              <a:t>eggplants</a:t>
            </a:r>
            <a:r>
              <a:rPr lang="it-IT" sz="1600" b="1" dirty="0">
                <a:effectLst>
                  <a:outerShdw blurRad="38100" dist="38100" dir="2700000" algn="tl">
                    <a:srgbClr val="000000">
                      <a:alpha val="43137"/>
                    </a:srgbClr>
                  </a:outerShdw>
                </a:effectLst>
                <a:latin typeface="Bradley Hand ITC"/>
                <a:ea typeface="+mn-lt"/>
                <a:cs typeface="+mn-lt"/>
              </a:rPr>
              <a:t> on a container and </a:t>
            </a:r>
            <a:r>
              <a:rPr lang="it-IT" sz="1600" b="1" dirty="0" err="1">
                <a:effectLst>
                  <a:outerShdw blurRad="38100" dist="38100" dir="2700000" algn="tl">
                    <a:srgbClr val="000000">
                      <a:alpha val="43137"/>
                    </a:srgbClr>
                  </a:outerShdw>
                </a:effectLst>
                <a:latin typeface="Bradley Hand ITC"/>
                <a:ea typeface="+mn-lt"/>
                <a:cs typeface="+mn-lt"/>
              </a:rPr>
              <a:t>wrap</a:t>
            </a:r>
            <a:r>
              <a:rPr lang="it-IT" sz="1600" b="1" dirty="0">
                <a:effectLst>
                  <a:outerShdw blurRad="38100" dist="38100" dir="2700000" algn="tl">
                    <a:srgbClr val="000000">
                      <a:alpha val="43137"/>
                    </a:srgbClr>
                  </a:outerShdw>
                </a:effectLst>
                <a:latin typeface="Bradley Hand ITC"/>
                <a:ea typeface="+mn-lt"/>
                <a:cs typeface="+mn-lt"/>
              </a:rPr>
              <a:t> </a:t>
            </a:r>
            <a:r>
              <a:rPr lang="it-IT" sz="1600" b="1" dirty="0" err="1">
                <a:effectLst>
                  <a:outerShdw blurRad="38100" dist="38100" dir="2700000" algn="tl">
                    <a:srgbClr val="000000">
                      <a:alpha val="43137"/>
                    </a:srgbClr>
                  </a:outerShdw>
                </a:effectLst>
                <a:latin typeface="Bradley Hand ITC"/>
                <a:ea typeface="+mn-lt"/>
                <a:cs typeface="+mn-lt"/>
              </a:rPr>
              <a:t>it</a:t>
            </a:r>
            <a:r>
              <a:rPr lang="it-IT" sz="1600" b="1" dirty="0">
                <a:effectLst>
                  <a:outerShdw blurRad="38100" dist="38100" dir="2700000" algn="tl">
                    <a:srgbClr val="000000">
                      <a:alpha val="43137"/>
                    </a:srgbClr>
                  </a:outerShdw>
                </a:effectLst>
                <a:latin typeface="Bradley Hand ITC"/>
                <a:ea typeface="+mn-lt"/>
                <a:cs typeface="+mn-lt"/>
              </a:rPr>
              <a:t> with </a:t>
            </a:r>
            <a:r>
              <a:rPr lang="it-IT" sz="1600" b="1" dirty="0" err="1">
                <a:effectLst>
                  <a:outerShdw blurRad="38100" dist="38100" dir="2700000" algn="tl">
                    <a:srgbClr val="000000">
                      <a:alpha val="43137"/>
                    </a:srgbClr>
                  </a:outerShdw>
                </a:effectLst>
                <a:latin typeface="Bradley Hand ITC"/>
                <a:ea typeface="+mn-lt"/>
                <a:cs typeface="+mn-lt"/>
              </a:rPr>
              <a:t>plastic</a:t>
            </a:r>
            <a:r>
              <a:rPr lang="it-IT" sz="1600" b="1" dirty="0">
                <a:effectLst>
                  <a:outerShdw blurRad="38100" dist="38100" dir="2700000" algn="tl">
                    <a:srgbClr val="000000">
                      <a:alpha val="43137"/>
                    </a:srgbClr>
                  </a:outerShdw>
                </a:effectLst>
                <a:latin typeface="Bradley Hand ITC"/>
                <a:ea typeface="+mn-lt"/>
                <a:cs typeface="+mn-lt"/>
              </a:rPr>
              <a:t> </a:t>
            </a:r>
            <a:r>
              <a:rPr lang="it-IT" sz="1600" b="1" dirty="0" err="1">
                <a:effectLst>
                  <a:outerShdw blurRad="38100" dist="38100" dir="2700000" algn="tl">
                    <a:srgbClr val="000000">
                      <a:alpha val="43137"/>
                    </a:srgbClr>
                  </a:outerShdw>
                </a:effectLst>
                <a:latin typeface="Bradley Hand ITC"/>
                <a:ea typeface="+mn-lt"/>
                <a:cs typeface="+mn-lt"/>
              </a:rPr>
              <a:t>wrap</a:t>
            </a:r>
            <a:r>
              <a:rPr lang="it-IT" sz="1600" b="1" dirty="0">
                <a:effectLst>
                  <a:outerShdw blurRad="38100" dist="38100" dir="2700000" algn="tl">
                    <a:srgbClr val="000000">
                      <a:alpha val="43137"/>
                    </a:srgbClr>
                  </a:outerShdw>
                </a:effectLst>
                <a:latin typeface="Bradley Hand ITC"/>
                <a:ea typeface="+mn-lt"/>
                <a:cs typeface="+mn-lt"/>
              </a:rPr>
              <a:t> to </a:t>
            </a:r>
            <a:r>
              <a:rPr lang="it-IT" sz="1600" b="1" dirty="0" err="1">
                <a:effectLst>
                  <a:outerShdw blurRad="38100" dist="38100" dir="2700000" algn="tl">
                    <a:srgbClr val="000000">
                      <a:alpha val="43137"/>
                    </a:srgbClr>
                  </a:outerShdw>
                </a:effectLst>
                <a:latin typeface="Bradley Hand ITC"/>
                <a:ea typeface="+mn-lt"/>
                <a:cs typeface="+mn-lt"/>
              </a:rPr>
              <a:t>get</a:t>
            </a:r>
            <a:r>
              <a:rPr lang="it-IT" sz="1600" b="1" dirty="0">
                <a:effectLst>
                  <a:outerShdw blurRad="38100" dist="38100" dir="2700000" algn="tl">
                    <a:srgbClr val="000000">
                      <a:alpha val="43137"/>
                    </a:srgbClr>
                  </a:outerShdw>
                </a:effectLst>
                <a:latin typeface="Bradley Hand ITC"/>
                <a:ea typeface="+mn-lt"/>
                <a:cs typeface="+mn-lt"/>
              </a:rPr>
              <a:t> the </a:t>
            </a:r>
            <a:r>
              <a:rPr lang="it-IT" sz="1600" b="1" dirty="0" err="1">
                <a:effectLst>
                  <a:outerShdw blurRad="38100" dist="38100" dir="2700000" algn="tl">
                    <a:srgbClr val="000000">
                      <a:alpha val="43137"/>
                    </a:srgbClr>
                  </a:outerShdw>
                </a:effectLst>
                <a:latin typeface="Bradley Hand ITC"/>
                <a:ea typeface="+mn-lt"/>
                <a:cs typeface="+mn-lt"/>
              </a:rPr>
              <a:t>eggplants</a:t>
            </a:r>
            <a:r>
              <a:rPr lang="it-IT" sz="1600" b="1" dirty="0">
                <a:effectLst>
                  <a:outerShdw blurRad="38100" dist="38100" dir="2700000" algn="tl">
                    <a:srgbClr val="000000">
                      <a:alpha val="43137"/>
                    </a:srgbClr>
                  </a:outerShdw>
                </a:effectLst>
                <a:latin typeface="Bradley Hand ITC"/>
                <a:ea typeface="+mn-lt"/>
                <a:cs typeface="+mn-lt"/>
              </a:rPr>
              <a:t> to be </a:t>
            </a:r>
            <a:r>
              <a:rPr lang="it-IT" sz="1600" b="1" dirty="0" err="1">
                <a:effectLst>
                  <a:outerShdw blurRad="38100" dist="38100" dir="2700000" algn="tl">
                    <a:srgbClr val="000000">
                      <a:alpha val="43137"/>
                    </a:srgbClr>
                  </a:outerShdw>
                </a:effectLst>
                <a:latin typeface="Bradley Hand ITC"/>
                <a:ea typeface="+mn-lt"/>
                <a:cs typeface="+mn-lt"/>
              </a:rPr>
              <a:t>easily</a:t>
            </a:r>
            <a:r>
              <a:rPr lang="it-IT" sz="1600" b="1" dirty="0">
                <a:effectLst>
                  <a:outerShdw blurRad="38100" dist="38100" dir="2700000" algn="tl">
                    <a:srgbClr val="000000">
                      <a:alpha val="43137"/>
                    </a:srgbClr>
                  </a:outerShdw>
                </a:effectLst>
                <a:latin typeface="Bradley Hand ITC"/>
                <a:ea typeface="+mn-lt"/>
                <a:cs typeface="+mn-lt"/>
              </a:rPr>
              <a:t> </a:t>
            </a:r>
            <a:r>
              <a:rPr lang="it-IT" sz="1600" b="1" dirty="0" err="1">
                <a:effectLst>
                  <a:outerShdw blurRad="38100" dist="38100" dir="2700000" algn="tl">
                    <a:srgbClr val="000000">
                      <a:alpha val="43137"/>
                    </a:srgbClr>
                  </a:outerShdw>
                </a:effectLst>
                <a:latin typeface="Bradley Hand ITC"/>
                <a:ea typeface="+mn-lt"/>
                <a:cs typeface="+mn-lt"/>
              </a:rPr>
              <a:t>peeled</a:t>
            </a:r>
            <a:r>
              <a:rPr lang="it-IT" sz="1600" b="1" dirty="0">
                <a:effectLst>
                  <a:outerShdw blurRad="38100" dist="38100" dir="2700000" algn="tl">
                    <a:srgbClr val="000000">
                      <a:alpha val="43137"/>
                    </a:srgbClr>
                  </a:outerShdw>
                </a:effectLst>
                <a:latin typeface="Bradley Hand ITC"/>
                <a:ea typeface="+mn-lt"/>
                <a:cs typeface="+mn-lt"/>
              </a:rPr>
              <a:t>, after </a:t>
            </a:r>
            <a:r>
              <a:rPr lang="it-IT" sz="1600" b="1" dirty="0" err="1">
                <a:effectLst>
                  <a:outerShdw blurRad="38100" dist="38100" dir="2700000" algn="tl">
                    <a:srgbClr val="000000">
                      <a:alpha val="43137"/>
                    </a:srgbClr>
                  </a:outerShdw>
                </a:effectLst>
                <a:latin typeface="Bradley Hand ITC"/>
                <a:ea typeface="+mn-lt"/>
                <a:cs typeface="+mn-lt"/>
              </a:rPr>
              <a:t>waiting</a:t>
            </a:r>
            <a:r>
              <a:rPr lang="it-IT" sz="1600" b="1" dirty="0">
                <a:effectLst>
                  <a:outerShdw blurRad="38100" dist="38100" dir="2700000" algn="tl">
                    <a:srgbClr val="000000">
                      <a:alpha val="43137"/>
                    </a:srgbClr>
                  </a:outerShdw>
                </a:effectLst>
                <a:latin typeface="Bradley Hand ITC"/>
                <a:ea typeface="+mn-lt"/>
                <a:cs typeface="+mn-lt"/>
              </a:rPr>
              <a:t> for 15 minutes </a:t>
            </a:r>
            <a:r>
              <a:rPr lang="it-IT" sz="1600" b="1" dirty="0" err="1">
                <a:effectLst>
                  <a:outerShdw blurRad="38100" dist="38100" dir="2700000" algn="tl">
                    <a:srgbClr val="000000">
                      <a:alpha val="43137"/>
                    </a:srgbClr>
                  </a:outerShdw>
                </a:effectLst>
                <a:latin typeface="Bradley Hand ITC"/>
                <a:ea typeface="+mn-lt"/>
                <a:cs typeface="+mn-lt"/>
              </a:rPr>
              <a:t>peel</a:t>
            </a:r>
            <a:r>
              <a:rPr lang="it-IT" sz="1600" b="1" dirty="0">
                <a:effectLst>
                  <a:outerShdw blurRad="38100" dist="38100" dir="2700000" algn="tl">
                    <a:srgbClr val="000000">
                      <a:alpha val="43137"/>
                    </a:srgbClr>
                  </a:outerShdw>
                </a:effectLst>
                <a:latin typeface="Bradley Hand ITC"/>
                <a:ea typeface="+mn-lt"/>
                <a:cs typeface="+mn-lt"/>
              </a:rPr>
              <a:t> the </a:t>
            </a:r>
            <a:r>
              <a:rPr lang="it-IT" sz="1600" b="1" dirty="0" err="1">
                <a:effectLst>
                  <a:outerShdw blurRad="38100" dist="38100" dir="2700000" algn="tl">
                    <a:srgbClr val="000000">
                      <a:alpha val="43137"/>
                    </a:srgbClr>
                  </a:outerShdw>
                </a:effectLst>
                <a:latin typeface="Bradley Hand ITC"/>
                <a:ea typeface="+mn-lt"/>
                <a:cs typeface="+mn-lt"/>
              </a:rPr>
              <a:t>eggplants</a:t>
            </a:r>
            <a:r>
              <a:rPr lang="it-IT" sz="1600" b="1" dirty="0">
                <a:effectLst>
                  <a:outerShdw blurRad="38100" dist="38100" dir="2700000" algn="tl">
                    <a:srgbClr val="000000">
                      <a:alpha val="43137"/>
                    </a:srgbClr>
                  </a:outerShdw>
                </a:effectLst>
                <a:latin typeface="Bradley Hand ITC"/>
                <a:ea typeface="+mn-lt"/>
                <a:cs typeface="+mn-lt"/>
              </a:rPr>
              <a:t>. </a:t>
            </a:r>
            <a:endParaRPr lang="it-IT" sz="1600" b="1">
              <a:latin typeface="Bradley Hand ITC"/>
              <a:ea typeface="+mn-lt"/>
              <a:cs typeface="+mn-lt"/>
            </a:endParaRPr>
          </a:p>
          <a:p>
            <a:endParaRPr lang="it-IT" sz="1600" b="1" dirty="0">
              <a:latin typeface="Bradley Hand ITC"/>
              <a:ea typeface="+mn-lt"/>
              <a:cs typeface="+mn-lt"/>
            </a:endParaRPr>
          </a:p>
          <a:p>
            <a:r>
              <a:rPr lang="it-IT" sz="1600" b="1" dirty="0">
                <a:effectLst>
                  <a:outerShdw blurRad="38100" dist="38100" dir="2700000" algn="tl">
                    <a:srgbClr val="000000">
                      <a:alpha val="43137"/>
                    </a:srgbClr>
                  </a:outerShdw>
                </a:effectLst>
                <a:latin typeface="Bradley Hand ITC"/>
                <a:ea typeface="+mn-lt"/>
                <a:cs typeface="+mn-lt"/>
              </a:rPr>
              <a:t>3. </a:t>
            </a:r>
            <a:r>
              <a:rPr lang="it-IT" sz="1600" b="1" dirty="0" err="1">
                <a:effectLst>
                  <a:outerShdw blurRad="38100" dist="38100" dir="2700000" algn="tl">
                    <a:srgbClr val="000000">
                      <a:alpha val="43137"/>
                    </a:srgbClr>
                  </a:outerShdw>
                </a:effectLst>
                <a:latin typeface="Bradley Hand ITC"/>
                <a:ea typeface="+mn-lt"/>
                <a:cs typeface="+mn-lt"/>
              </a:rPr>
              <a:t>Roast</a:t>
            </a:r>
            <a:r>
              <a:rPr lang="it-IT" sz="1600" b="1" dirty="0">
                <a:effectLst>
                  <a:outerShdw blurRad="38100" dist="38100" dir="2700000" algn="tl">
                    <a:srgbClr val="000000">
                      <a:alpha val="43137"/>
                    </a:srgbClr>
                  </a:outerShdw>
                </a:effectLst>
                <a:latin typeface="Bradley Hand ITC"/>
                <a:ea typeface="+mn-lt"/>
                <a:cs typeface="+mn-lt"/>
              </a:rPr>
              <a:t> 3 </a:t>
            </a:r>
            <a:r>
              <a:rPr lang="it-IT" sz="1600" b="1" dirty="0" err="1">
                <a:effectLst>
                  <a:outerShdw blurRad="38100" dist="38100" dir="2700000" algn="tl">
                    <a:srgbClr val="000000">
                      <a:alpha val="43137"/>
                    </a:srgbClr>
                  </a:outerShdw>
                </a:effectLst>
                <a:latin typeface="Bradley Hand ITC"/>
                <a:ea typeface="+mn-lt"/>
                <a:cs typeface="+mn-lt"/>
              </a:rPr>
              <a:t>tablespoons</a:t>
            </a:r>
            <a:r>
              <a:rPr lang="it-IT" sz="1600" b="1" dirty="0">
                <a:effectLst>
                  <a:outerShdw blurRad="38100" dist="38100" dir="2700000" algn="tl">
                    <a:srgbClr val="000000">
                      <a:alpha val="43137"/>
                    </a:srgbClr>
                  </a:outerShdw>
                </a:effectLst>
                <a:latin typeface="Bradley Hand ITC"/>
                <a:ea typeface="+mn-lt"/>
                <a:cs typeface="+mn-lt"/>
              </a:rPr>
              <a:t> of olive oil in a pan. </a:t>
            </a:r>
            <a:r>
              <a:rPr lang="it-IT" sz="1600" b="1" dirty="0" err="1">
                <a:effectLst>
                  <a:outerShdw blurRad="38100" dist="38100" dir="2700000" algn="tl">
                    <a:srgbClr val="000000">
                      <a:alpha val="43137"/>
                    </a:srgbClr>
                  </a:outerShdw>
                </a:effectLst>
                <a:latin typeface="Bradley Hand ITC"/>
                <a:ea typeface="+mn-lt"/>
                <a:cs typeface="+mn-lt"/>
              </a:rPr>
              <a:t>Then</a:t>
            </a:r>
            <a:r>
              <a:rPr lang="it-IT" sz="1600" b="1" dirty="0">
                <a:effectLst>
                  <a:outerShdw blurRad="38100" dist="38100" dir="2700000" algn="tl">
                    <a:srgbClr val="000000">
                      <a:alpha val="43137"/>
                    </a:srgbClr>
                  </a:outerShdw>
                </a:effectLst>
                <a:latin typeface="Bradley Hand ITC"/>
                <a:ea typeface="+mn-lt"/>
                <a:cs typeface="+mn-lt"/>
              </a:rPr>
              <a:t> </a:t>
            </a:r>
            <a:r>
              <a:rPr lang="it-IT" sz="1600" b="1" dirty="0" err="1">
                <a:effectLst>
                  <a:outerShdw blurRad="38100" dist="38100" dir="2700000" algn="tl">
                    <a:srgbClr val="000000">
                      <a:alpha val="43137"/>
                    </a:srgbClr>
                  </a:outerShdw>
                </a:effectLst>
                <a:latin typeface="Bradley Hand ITC"/>
                <a:ea typeface="+mn-lt"/>
                <a:cs typeface="+mn-lt"/>
              </a:rPr>
              <a:t>add</a:t>
            </a:r>
            <a:r>
              <a:rPr lang="it-IT" sz="1600" b="1" dirty="0">
                <a:effectLst>
                  <a:outerShdw blurRad="38100" dist="38100" dir="2700000" algn="tl">
                    <a:srgbClr val="000000">
                      <a:alpha val="43137"/>
                    </a:srgbClr>
                  </a:outerShdw>
                </a:effectLst>
                <a:latin typeface="Bradley Hand ITC"/>
                <a:ea typeface="+mn-lt"/>
                <a:cs typeface="+mn-lt"/>
              </a:rPr>
              <a:t> 2 </a:t>
            </a:r>
            <a:r>
              <a:rPr lang="it-IT" sz="1600" b="1" dirty="0" err="1">
                <a:effectLst>
                  <a:outerShdw blurRad="38100" dist="38100" dir="2700000" algn="tl">
                    <a:srgbClr val="000000">
                      <a:alpha val="43137"/>
                    </a:srgbClr>
                  </a:outerShdw>
                </a:effectLst>
                <a:latin typeface="Bradley Hand ITC"/>
                <a:ea typeface="+mn-lt"/>
                <a:cs typeface="+mn-lt"/>
              </a:rPr>
              <a:t>chopped</a:t>
            </a:r>
            <a:r>
              <a:rPr lang="it-IT" sz="1600" b="1" dirty="0">
                <a:effectLst>
                  <a:outerShdw blurRad="38100" dist="38100" dir="2700000" algn="tl">
                    <a:srgbClr val="000000">
                      <a:alpha val="43137"/>
                    </a:srgbClr>
                  </a:outerShdw>
                </a:effectLst>
                <a:latin typeface="Bradley Hand ITC"/>
                <a:ea typeface="+mn-lt"/>
                <a:cs typeface="+mn-lt"/>
              </a:rPr>
              <a:t> </a:t>
            </a:r>
            <a:r>
              <a:rPr lang="it-IT" sz="1600" b="1" dirty="0" err="1">
                <a:effectLst>
                  <a:outerShdw blurRad="38100" dist="38100" dir="2700000" algn="tl">
                    <a:srgbClr val="000000">
                      <a:alpha val="43137"/>
                    </a:srgbClr>
                  </a:outerShdw>
                </a:effectLst>
                <a:latin typeface="Bradley Hand ITC"/>
                <a:ea typeface="+mn-lt"/>
                <a:cs typeface="+mn-lt"/>
              </a:rPr>
              <a:t>onions</a:t>
            </a:r>
            <a:r>
              <a:rPr lang="it-IT" sz="1600" b="1" dirty="0">
                <a:effectLst>
                  <a:outerShdw blurRad="38100" dist="38100" dir="2700000" algn="tl">
                    <a:srgbClr val="000000">
                      <a:alpha val="43137"/>
                    </a:srgbClr>
                  </a:outerShdw>
                </a:effectLst>
                <a:latin typeface="Bradley Hand ITC"/>
                <a:ea typeface="+mn-lt"/>
                <a:cs typeface="+mn-lt"/>
              </a:rPr>
              <a:t> and </a:t>
            </a:r>
            <a:r>
              <a:rPr lang="it-IT" sz="1600" b="1" dirty="0" err="1">
                <a:effectLst>
                  <a:outerShdw blurRad="38100" dist="38100" dir="2700000" algn="tl">
                    <a:srgbClr val="000000">
                      <a:alpha val="43137"/>
                    </a:srgbClr>
                  </a:outerShdw>
                </a:effectLst>
                <a:latin typeface="Bradley Hand ITC"/>
                <a:ea typeface="+mn-lt"/>
                <a:cs typeface="+mn-lt"/>
              </a:rPr>
              <a:t>fry</a:t>
            </a:r>
            <a:r>
              <a:rPr lang="it-IT" sz="1600" b="1" dirty="0">
                <a:effectLst>
                  <a:outerShdw blurRad="38100" dist="38100" dir="2700000" algn="tl">
                    <a:srgbClr val="000000">
                      <a:alpha val="43137"/>
                    </a:srgbClr>
                  </a:outerShdw>
                </a:effectLst>
                <a:latin typeface="Bradley Hand ITC"/>
                <a:ea typeface="+mn-lt"/>
                <a:cs typeface="+mn-lt"/>
              </a:rPr>
              <a:t> </a:t>
            </a:r>
            <a:r>
              <a:rPr lang="it-IT" sz="1600" b="1" dirty="0" err="1">
                <a:effectLst>
                  <a:outerShdw blurRad="38100" dist="38100" dir="2700000" algn="tl">
                    <a:srgbClr val="000000">
                      <a:alpha val="43137"/>
                    </a:srgbClr>
                  </a:outerShdw>
                </a:effectLst>
                <a:latin typeface="Bradley Hand ITC"/>
                <a:ea typeface="+mn-lt"/>
                <a:cs typeface="+mn-lt"/>
              </a:rPr>
              <a:t>them</a:t>
            </a:r>
            <a:r>
              <a:rPr lang="it-IT" sz="1600" b="1" dirty="0">
                <a:effectLst>
                  <a:outerShdw blurRad="38100" dist="38100" dir="2700000" algn="tl">
                    <a:srgbClr val="000000">
                      <a:alpha val="43137"/>
                    </a:srgbClr>
                  </a:outerShdw>
                </a:effectLst>
                <a:latin typeface="Bradley Hand ITC"/>
                <a:ea typeface="+mn-lt"/>
                <a:cs typeface="+mn-lt"/>
              </a:rPr>
              <a:t> </a:t>
            </a:r>
            <a:r>
              <a:rPr lang="it-IT" sz="1600" b="1" dirty="0" err="1">
                <a:effectLst>
                  <a:outerShdw blurRad="38100" dist="38100" dir="2700000" algn="tl">
                    <a:srgbClr val="000000">
                      <a:alpha val="43137"/>
                    </a:srgbClr>
                  </a:outerShdw>
                </a:effectLst>
                <a:latin typeface="Bradley Hand ITC"/>
                <a:ea typeface="+mn-lt"/>
                <a:cs typeface="+mn-lt"/>
              </a:rPr>
              <a:t>until</a:t>
            </a:r>
            <a:r>
              <a:rPr lang="it-IT" sz="1600" b="1" dirty="0">
                <a:effectLst>
                  <a:outerShdw blurRad="38100" dist="38100" dir="2700000" algn="tl">
                    <a:srgbClr val="000000">
                      <a:alpha val="43137"/>
                    </a:srgbClr>
                  </a:outerShdw>
                </a:effectLst>
                <a:latin typeface="Bradley Hand ITC"/>
                <a:ea typeface="+mn-lt"/>
                <a:cs typeface="+mn-lt"/>
              </a:rPr>
              <a:t> </a:t>
            </a:r>
            <a:r>
              <a:rPr lang="it-IT" sz="1600" b="1" dirty="0" err="1">
                <a:effectLst>
                  <a:outerShdw blurRad="38100" dist="38100" dir="2700000" algn="tl">
                    <a:srgbClr val="000000">
                      <a:alpha val="43137"/>
                    </a:srgbClr>
                  </a:outerShdw>
                </a:effectLst>
                <a:latin typeface="Bradley Hand ITC"/>
                <a:ea typeface="+mn-lt"/>
                <a:cs typeface="+mn-lt"/>
              </a:rPr>
              <a:t>they</a:t>
            </a:r>
            <a:r>
              <a:rPr lang="it-IT" sz="1600" b="1" dirty="0">
                <a:effectLst>
                  <a:outerShdw blurRad="38100" dist="38100" dir="2700000" algn="tl">
                    <a:srgbClr val="000000">
                      <a:alpha val="43137"/>
                    </a:srgbClr>
                  </a:outerShdw>
                </a:effectLst>
                <a:latin typeface="Bradley Hand ITC"/>
                <a:ea typeface="+mn-lt"/>
                <a:cs typeface="+mn-lt"/>
              </a:rPr>
              <a:t> </a:t>
            </a:r>
            <a:r>
              <a:rPr lang="it-IT" sz="1600" b="1" dirty="0" err="1">
                <a:effectLst>
                  <a:outerShdw blurRad="38100" dist="38100" dir="2700000" algn="tl">
                    <a:srgbClr val="000000">
                      <a:alpha val="43137"/>
                    </a:srgbClr>
                  </a:outerShdw>
                </a:effectLst>
                <a:latin typeface="Bradley Hand ITC"/>
                <a:ea typeface="+mn-lt"/>
                <a:cs typeface="+mn-lt"/>
              </a:rPr>
              <a:t>get</a:t>
            </a:r>
            <a:r>
              <a:rPr lang="it-IT" sz="1600" b="1" dirty="0">
                <a:effectLst>
                  <a:outerShdw blurRad="38100" dist="38100" dir="2700000" algn="tl">
                    <a:srgbClr val="000000">
                      <a:alpha val="43137"/>
                    </a:srgbClr>
                  </a:outerShdw>
                </a:effectLst>
                <a:latin typeface="Bradley Hand ITC"/>
                <a:ea typeface="+mn-lt"/>
                <a:cs typeface="+mn-lt"/>
              </a:rPr>
              <a:t> </a:t>
            </a:r>
            <a:r>
              <a:rPr lang="it-IT" sz="1600" b="1" dirty="0" err="1">
                <a:effectLst>
                  <a:outerShdw blurRad="38100" dist="38100" dir="2700000" algn="tl">
                    <a:srgbClr val="000000">
                      <a:alpha val="43137"/>
                    </a:srgbClr>
                  </a:outerShdw>
                </a:effectLst>
                <a:latin typeface="Bradley Hand ITC"/>
                <a:ea typeface="+mn-lt"/>
                <a:cs typeface="+mn-lt"/>
              </a:rPr>
              <a:t>pink</a:t>
            </a:r>
            <a:r>
              <a:rPr lang="it-IT" sz="1600" b="1" dirty="0">
                <a:effectLst>
                  <a:outerShdw blurRad="38100" dist="38100" dir="2700000" algn="tl">
                    <a:srgbClr val="000000">
                      <a:alpha val="43137"/>
                    </a:srgbClr>
                  </a:outerShdw>
                </a:effectLst>
                <a:latin typeface="Bradley Hand ITC"/>
                <a:ea typeface="+mn-lt"/>
                <a:cs typeface="+mn-lt"/>
              </a:rPr>
              <a:t>. </a:t>
            </a:r>
            <a:endParaRPr lang="it-IT" sz="1600" b="1">
              <a:latin typeface="Bradley Hand ITC"/>
              <a:ea typeface="+mn-lt"/>
              <a:cs typeface="+mn-lt"/>
            </a:endParaRPr>
          </a:p>
          <a:p>
            <a:endParaRPr lang="it-IT" sz="1600" b="1" dirty="0">
              <a:latin typeface="Bradley Hand ITC"/>
              <a:ea typeface="+mn-lt"/>
              <a:cs typeface="+mn-lt"/>
            </a:endParaRPr>
          </a:p>
          <a:p>
            <a:r>
              <a:rPr lang="it-IT" sz="1600" b="1" dirty="0">
                <a:effectLst>
                  <a:outerShdw blurRad="38100" dist="38100" dir="2700000" algn="tl">
                    <a:srgbClr val="000000">
                      <a:alpha val="43137"/>
                    </a:srgbClr>
                  </a:outerShdw>
                </a:effectLst>
                <a:latin typeface="Bradley Hand ITC"/>
                <a:ea typeface="+mn-lt"/>
                <a:cs typeface="+mn-lt"/>
              </a:rPr>
              <a:t>4. After </a:t>
            </a:r>
            <a:r>
              <a:rPr lang="it-IT" sz="1600" b="1" dirty="0" err="1">
                <a:effectLst>
                  <a:outerShdw blurRad="38100" dist="38100" dir="2700000" algn="tl">
                    <a:srgbClr val="000000">
                      <a:alpha val="43137"/>
                    </a:srgbClr>
                  </a:outerShdw>
                </a:effectLst>
                <a:latin typeface="Bradley Hand ITC"/>
                <a:ea typeface="+mn-lt"/>
                <a:cs typeface="+mn-lt"/>
              </a:rPr>
              <a:t>adding</a:t>
            </a:r>
            <a:r>
              <a:rPr lang="it-IT" sz="1600" b="1" dirty="0">
                <a:effectLst>
                  <a:outerShdw blurRad="38100" dist="38100" dir="2700000" algn="tl">
                    <a:srgbClr val="000000">
                      <a:alpha val="43137"/>
                    </a:srgbClr>
                  </a:outerShdw>
                </a:effectLst>
                <a:latin typeface="Bradley Hand ITC"/>
                <a:ea typeface="+mn-lt"/>
                <a:cs typeface="+mn-lt"/>
              </a:rPr>
              <a:t> 4 </a:t>
            </a:r>
            <a:r>
              <a:rPr lang="it-IT" sz="1600" b="1" dirty="0" err="1">
                <a:effectLst>
                  <a:outerShdw blurRad="38100" dist="38100" dir="2700000" algn="tl">
                    <a:srgbClr val="000000">
                      <a:alpha val="43137"/>
                    </a:srgbClr>
                  </a:outerShdw>
                </a:effectLst>
                <a:latin typeface="Bradley Hand ITC"/>
                <a:ea typeface="+mn-lt"/>
                <a:cs typeface="+mn-lt"/>
              </a:rPr>
              <a:t>cloves</a:t>
            </a:r>
            <a:r>
              <a:rPr lang="it-IT" sz="1600" b="1" dirty="0">
                <a:effectLst>
                  <a:outerShdw blurRad="38100" dist="38100" dir="2700000" algn="tl">
                    <a:srgbClr val="000000">
                      <a:alpha val="43137"/>
                    </a:srgbClr>
                  </a:outerShdw>
                </a:effectLst>
                <a:latin typeface="Bradley Hand ITC"/>
                <a:ea typeface="+mn-lt"/>
                <a:cs typeface="+mn-lt"/>
              </a:rPr>
              <a:t> of </a:t>
            </a:r>
            <a:r>
              <a:rPr lang="it-IT" sz="1600" b="1" dirty="0" err="1">
                <a:effectLst>
                  <a:outerShdw blurRad="38100" dist="38100" dir="2700000" algn="tl">
                    <a:srgbClr val="000000">
                      <a:alpha val="43137"/>
                    </a:srgbClr>
                  </a:outerShdw>
                </a:effectLst>
                <a:latin typeface="Bradley Hand ITC"/>
                <a:ea typeface="+mn-lt"/>
                <a:cs typeface="+mn-lt"/>
              </a:rPr>
              <a:t>garlic</a:t>
            </a:r>
            <a:r>
              <a:rPr lang="it-IT" sz="1600" b="1" dirty="0">
                <a:effectLst>
                  <a:outerShdw blurRad="38100" dist="38100" dir="2700000" algn="tl">
                    <a:srgbClr val="000000">
                      <a:alpha val="43137"/>
                    </a:srgbClr>
                  </a:outerShdw>
                </a:effectLst>
                <a:latin typeface="Bradley Hand ITC"/>
                <a:ea typeface="+mn-lt"/>
                <a:cs typeface="+mn-lt"/>
              </a:rPr>
              <a:t> </a:t>
            </a:r>
            <a:r>
              <a:rPr lang="it-IT" sz="1600" b="1" dirty="0" err="1">
                <a:effectLst>
                  <a:outerShdw blurRad="38100" dist="38100" dir="2700000" algn="tl">
                    <a:srgbClr val="000000">
                      <a:alpha val="43137"/>
                    </a:srgbClr>
                  </a:outerShdw>
                </a:effectLst>
                <a:latin typeface="Bradley Hand ITC"/>
                <a:ea typeface="+mn-lt"/>
                <a:cs typeface="+mn-lt"/>
              </a:rPr>
              <a:t>add</a:t>
            </a:r>
            <a:r>
              <a:rPr lang="it-IT" sz="1600" b="1" dirty="0">
                <a:effectLst>
                  <a:outerShdw blurRad="38100" dist="38100" dir="2700000" algn="tl">
                    <a:srgbClr val="000000">
                      <a:alpha val="43137"/>
                    </a:srgbClr>
                  </a:outerShdw>
                </a:effectLst>
                <a:latin typeface="Bradley Hand ITC"/>
                <a:ea typeface="+mn-lt"/>
                <a:cs typeface="+mn-lt"/>
              </a:rPr>
              <a:t> the 600 gr of </a:t>
            </a:r>
            <a:r>
              <a:rPr lang="it-IT" sz="1600" b="1" dirty="0" err="1">
                <a:effectLst>
                  <a:outerShdw blurRad="38100" dist="38100" dir="2700000" algn="tl">
                    <a:srgbClr val="000000">
                      <a:alpha val="43137"/>
                    </a:srgbClr>
                  </a:outerShdw>
                </a:effectLst>
                <a:latin typeface="Bradley Hand ITC"/>
                <a:ea typeface="+mn-lt"/>
                <a:cs typeface="+mn-lt"/>
              </a:rPr>
              <a:t>your</a:t>
            </a:r>
            <a:r>
              <a:rPr lang="it-IT" sz="1600" b="1" dirty="0">
                <a:effectLst>
                  <a:outerShdw blurRad="38100" dist="38100" dir="2700000" algn="tl">
                    <a:srgbClr val="000000">
                      <a:alpha val="43137"/>
                    </a:srgbClr>
                  </a:outerShdw>
                </a:effectLst>
                <a:latin typeface="Bradley Hand ITC"/>
                <a:ea typeface="+mn-lt"/>
                <a:cs typeface="+mn-lt"/>
              </a:rPr>
              <a:t> </a:t>
            </a:r>
            <a:r>
              <a:rPr lang="it-IT" sz="1600" b="1" dirty="0" err="1">
                <a:effectLst>
                  <a:outerShdw blurRad="38100" dist="38100" dir="2700000" algn="tl">
                    <a:srgbClr val="000000">
                      <a:alpha val="43137"/>
                    </a:srgbClr>
                  </a:outerShdw>
                </a:effectLst>
                <a:latin typeface="Bradley Hand ITC"/>
                <a:ea typeface="+mn-lt"/>
                <a:cs typeface="+mn-lt"/>
              </a:rPr>
              <a:t>choice</a:t>
            </a:r>
            <a:r>
              <a:rPr lang="it-IT" sz="1600" b="1" dirty="0">
                <a:effectLst>
                  <a:outerShdw blurRad="38100" dist="38100" dir="2700000" algn="tl">
                    <a:srgbClr val="000000">
                      <a:alpha val="43137"/>
                    </a:srgbClr>
                  </a:outerShdw>
                </a:effectLst>
                <a:latin typeface="Bradley Hand ITC"/>
                <a:ea typeface="+mn-lt"/>
                <a:cs typeface="+mn-lt"/>
              </a:rPr>
              <a:t> of </a:t>
            </a:r>
            <a:r>
              <a:rPr lang="it-IT" sz="1600" b="1" dirty="0" err="1">
                <a:effectLst>
                  <a:outerShdw blurRad="38100" dist="38100" dir="2700000" algn="tl">
                    <a:srgbClr val="000000">
                      <a:alpha val="43137"/>
                    </a:srgbClr>
                  </a:outerShdw>
                </a:effectLst>
                <a:latin typeface="Bradley Hand ITC"/>
                <a:ea typeface="+mn-lt"/>
                <a:cs typeface="+mn-lt"/>
              </a:rPr>
              <a:t>meat</a:t>
            </a:r>
            <a:r>
              <a:rPr lang="it-IT" sz="1600" b="1" dirty="0">
                <a:effectLst>
                  <a:outerShdw blurRad="38100" dist="38100" dir="2700000" algn="tl">
                    <a:srgbClr val="000000">
                      <a:alpha val="43137"/>
                    </a:srgbClr>
                  </a:outerShdw>
                </a:effectLst>
                <a:latin typeface="Bradley Hand ITC"/>
                <a:ea typeface="+mn-lt"/>
                <a:cs typeface="+mn-lt"/>
              </a:rPr>
              <a:t> (</a:t>
            </a:r>
            <a:r>
              <a:rPr lang="it-IT" sz="1600" b="1" dirty="0" err="1">
                <a:effectLst>
                  <a:outerShdw blurRad="38100" dist="38100" dir="2700000" algn="tl">
                    <a:srgbClr val="000000">
                      <a:alpha val="43137"/>
                    </a:srgbClr>
                  </a:outerShdw>
                </a:effectLst>
                <a:latin typeface="Bradley Hand ITC"/>
                <a:ea typeface="+mn-lt"/>
                <a:cs typeface="+mn-lt"/>
              </a:rPr>
              <a:t>lamb</a:t>
            </a:r>
            <a:r>
              <a:rPr lang="it-IT" sz="1600" b="1" dirty="0">
                <a:effectLst>
                  <a:outerShdw blurRad="38100" dist="38100" dir="2700000" algn="tl">
                    <a:srgbClr val="000000">
                      <a:alpha val="43137"/>
                    </a:srgbClr>
                  </a:outerShdw>
                </a:effectLst>
                <a:latin typeface="Bradley Hand ITC"/>
                <a:ea typeface="+mn-lt"/>
                <a:cs typeface="+mn-lt"/>
              </a:rPr>
              <a:t> or </a:t>
            </a:r>
            <a:r>
              <a:rPr lang="it-IT" sz="1600" b="1" dirty="0" err="1">
                <a:effectLst>
                  <a:outerShdw blurRad="38100" dist="38100" dir="2700000" algn="tl">
                    <a:srgbClr val="000000">
                      <a:alpha val="43137"/>
                    </a:srgbClr>
                  </a:outerShdw>
                </a:effectLst>
                <a:latin typeface="Bradley Hand ITC"/>
                <a:ea typeface="+mn-lt"/>
                <a:cs typeface="+mn-lt"/>
              </a:rPr>
              <a:t>beef</a:t>
            </a:r>
            <a:r>
              <a:rPr lang="it-IT" sz="1600" b="1" dirty="0">
                <a:effectLst>
                  <a:outerShdw blurRad="38100" dist="38100" dir="2700000" algn="tl">
                    <a:srgbClr val="000000">
                      <a:alpha val="43137"/>
                    </a:srgbClr>
                  </a:outerShdw>
                </a:effectLst>
                <a:latin typeface="Bradley Hand ITC"/>
                <a:ea typeface="+mn-lt"/>
                <a:cs typeface="+mn-lt"/>
              </a:rPr>
              <a:t>).</a:t>
            </a:r>
            <a:endParaRPr lang="it-IT" sz="1600" b="1">
              <a:latin typeface="Bradley Hand ITC"/>
              <a:cs typeface="Calibri"/>
            </a:endParaRPr>
          </a:p>
        </p:txBody>
      </p:sp>
      <p:pic>
        <p:nvPicPr>
          <p:cNvPr id="2" name="Resim 3" descr="yiyecek, yemek, dilim, yenen içeren bir resim&#10;&#10;Açıklama otomatik olarak oluşturuldu">
            <a:extLst>
              <a:ext uri="{FF2B5EF4-FFF2-40B4-BE49-F238E27FC236}">
                <a16:creationId xmlns="" xmlns:a16="http://schemas.microsoft.com/office/drawing/2014/main" id="{D7DF8EF5-97EE-ABDB-9E59-22E717901127}"/>
              </a:ext>
            </a:extLst>
          </p:cNvPr>
          <p:cNvPicPr>
            <a:picLocks noChangeAspect="1"/>
          </p:cNvPicPr>
          <p:nvPr/>
        </p:nvPicPr>
        <p:blipFill rotWithShape="1">
          <a:blip r:embed="rId5"/>
          <a:srcRect l="40264" t="11696" r="8911" b="13450"/>
          <a:stretch/>
        </p:blipFill>
        <p:spPr>
          <a:xfrm rot="19440000">
            <a:off x="2553247" y="383899"/>
            <a:ext cx="1394238" cy="1161054"/>
          </a:xfrm>
          <a:prstGeom prst="rect">
            <a:avLst/>
          </a:prstGeom>
        </p:spPr>
      </p:pic>
    </p:spTree>
    <p:extLst>
      <p:ext uri="{BB962C8B-B14F-4D97-AF65-F5344CB8AC3E}">
        <p14:creationId xmlns:p14="http://schemas.microsoft.com/office/powerpoint/2010/main" val="165811048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800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ppt_w</p:attrName>
                                        </p:attrNameLst>
                                      </p:cBhvr>
                                      <p:tavLst>
                                        <p:tav tm="0">
                                          <p:val>
                                            <p:fltVal val="0"/>
                                          </p:val>
                                        </p:tav>
                                        <p:tav tm="100000">
                                          <p:val>
                                            <p:strVal val="#ppt_w"/>
                                          </p:val>
                                        </p:tav>
                                      </p:tavLst>
                                    </p:anim>
                                    <p:anim calcmode="lin" valueType="num">
                                      <p:cBhvr>
                                        <p:cTn id="8" dur="2000" fill="hold"/>
                                        <p:tgtEl>
                                          <p:spTgt spid="11"/>
                                        </p:tgtEl>
                                        <p:attrNameLst>
                                          <p:attrName>ppt_h</p:attrName>
                                        </p:attrNameLst>
                                      </p:cBhvr>
                                      <p:tavLst>
                                        <p:tav tm="0">
                                          <p:val>
                                            <p:fltVal val="0"/>
                                          </p:val>
                                        </p:tav>
                                        <p:tav tm="100000">
                                          <p:val>
                                            <p:strVal val="#ppt_h"/>
                                          </p:val>
                                        </p:tav>
                                      </p:tavLst>
                                    </p:anim>
                                    <p:animEffect transition="in" filter="fade">
                                      <p:cBhvr>
                                        <p:cTn id="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Moleskine_ruled_notebook,_inside_view.jpg"/>
          <p:cNvPicPr>
            <a:picLocks noGrp="1" noChangeAspect="1"/>
          </p:cNvPicPr>
          <p:nvPr>
            <p:ph idx="1"/>
          </p:nvPr>
        </p:nvPicPr>
        <p:blipFill>
          <a:blip r:embed="rId3" cstate="print"/>
          <a:stretch>
            <a:fillRect/>
          </a:stretch>
        </p:blipFill>
        <p:spPr>
          <a:xfrm>
            <a:off x="14095" y="0"/>
            <a:ext cx="9143999" cy="6858000"/>
          </a:xfrm>
          <a:prstGeom prst="rect">
            <a:avLst/>
          </a:prstGeom>
          <a:ln>
            <a:noFill/>
          </a:ln>
          <a:effectLst>
            <a:outerShdw blurRad="292100" dist="139700" dir="2700000" algn="tl" rotWithShape="0">
              <a:srgbClr val="333333">
                <a:alpha val="65000"/>
              </a:srgbClr>
            </a:outerShdw>
          </a:effectLst>
        </p:spPr>
      </p:pic>
      <p:sp>
        <p:nvSpPr>
          <p:cNvPr id="14" name="TextBox 13"/>
          <p:cNvSpPr txBox="1"/>
          <p:nvPr/>
        </p:nvSpPr>
        <p:spPr>
          <a:xfrm>
            <a:off x="285720" y="6237312"/>
            <a:ext cx="432293" cy="369332"/>
          </a:xfrm>
          <a:prstGeom prst="rect">
            <a:avLst/>
          </a:prstGeom>
          <a:solidFill>
            <a:schemeClr val="bg1"/>
          </a:solidFill>
        </p:spPr>
        <p:txBody>
          <a:bodyPr wrap="square" rtlCol="0">
            <a:spAutoFit/>
          </a:bodyPr>
          <a:lstStyle/>
          <a:p>
            <a:r>
              <a:rPr lang="it-IT" b="1">
                <a:latin typeface="Bradley Hand ITC" pitchFamily="66" charset="0"/>
              </a:rPr>
              <a:t>9</a:t>
            </a:r>
            <a:endParaRPr lang="en-US" b="1">
              <a:latin typeface="Bradley Hand ITC" pitchFamily="66" charset="0"/>
            </a:endParaRPr>
          </a:p>
        </p:txBody>
      </p:sp>
      <p:sp>
        <p:nvSpPr>
          <p:cNvPr id="15" name="TextBox 14"/>
          <p:cNvSpPr txBox="1"/>
          <p:nvPr/>
        </p:nvSpPr>
        <p:spPr>
          <a:xfrm>
            <a:off x="8460432" y="6286520"/>
            <a:ext cx="469286" cy="369332"/>
          </a:xfrm>
          <a:prstGeom prst="rect">
            <a:avLst/>
          </a:prstGeom>
          <a:solidFill>
            <a:schemeClr val="bg1"/>
          </a:solidFill>
        </p:spPr>
        <p:txBody>
          <a:bodyPr wrap="square" rtlCol="0">
            <a:spAutoFit/>
          </a:bodyPr>
          <a:lstStyle/>
          <a:p>
            <a:r>
              <a:rPr lang="it-IT" b="1">
                <a:latin typeface="Bradley Hand ITC" pitchFamily="66" charset="0"/>
              </a:rPr>
              <a:t>10</a:t>
            </a:r>
            <a:endParaRPr lang="en-US" b="1">
              <a:latin typeface="Bradley Hand ITC" pitchFamily="66" charset="0"/>
            </a:endParaRPr>
          </a:p>
        </p:txBody>
      </p:sp>
      <p:sp>
        <p:nvSpPr>
          <p:cNvPr id="19" name="TextBox 18"/>
          <p:cNvSpPr txBox="1"/>
          <p:nvPr/>
        </p:nvSpPr>
        <p:spPr>
          <a:xfrm rot="19775239">
            <a:off x="687653" y="1210613"/>
            <a:ext cx="1800064" cy="369332"/>
          </a:xfrm>
          <a:prstGeom prst="rect">
            <a:avLst/>
          </a:prstGeom>
          <a:noFill/>
        </p:spPr>
        <p:txBody>
          <a:bodyPr wrap="square" rtlCol="0">
            <a:spAutoFit/>
          </a:bodyPr>
          <a:lstStyle/>
          <a:p>
            <a:pPr algn="ctr"/>
            <a:r>
              <a:rPr lang="it-IT"/>
              <a:t>                  </a:t>
            </a:r>
            <a:endParaRPr lang="en-US" sz="4400" b="1">
              <a:solidFill>
                <a:schemeClr val="tx1">
                  <a:lumMod val="95000"/>
                  <a:lumOff val="5000"/>
                </a:schemeClr>
              </a:solidFill>
              <a:latin typeface="Bradley Hand ITC" pitchFamily="66" charset="0"/>
            </a:endParaRPr>
          </a:p>
        </p:txBody>
      </p:sp>
      <p:pic>
        <p:nvPicPr>
          <p:cNvPr id="10" name="Picture 3" descr="C:\Users\t-giulig\AppData\Local\Microsoft\Windows\Temporary Internet Files\Content.IE5\P3Z0QIQX\MCj04338380000[1].png"/>
          <p:cNvPicPr>
            <a:picLocks noChangeAspect="1" noChangeArrowheads="1"/>
          </p:cNvPicPr>
          <p:nvPr/>
        </p:nvPicPr>
        <p:blipFill>
          <a:blip r:embed="rId4" cstate="print"/>
          <a:srcRect/>
          <a:stretch>
            <a:fillRect/>
          </a:stretch>
        </p:blipFill>
        <p:spPr bwMode="auto">
          <a:xfrm rot="19593846">
            <a:off x="204861" y="32262"/>
            <a:ext cx="2230554" cy="2230554"/>
          </a:xfrm>
          <a:prstGeom prst="rect">
            <a:avLst/>
          </a:prstGeom>
          <a:noFill/>
        </p:spPr>
      </p:pic>
      <p:sp>
        <p:nvSpPr>
          <p:cNvPr id="11" name="TextBox 10"/>
          <p:cNvSpPr txBox="1"/>
          <p:nvPr/>
        </p:nvSpPr>
        <p:spPr>
          <a:xfrm rot="19490358">
            <a:off x="425051" y="572726"/>
            <a:ext cx="2064988" cy="1323439"/>
          </a:xfrm>
          <a:prstGeom prst="rect">
            <a:avLst/>
          </a:prstGeom>
          <a:noFill/>
        </p:spPr>
        <p:txBody>
          <a:bodyPr wrap="none" lIns="91440" tIns="45720" rIns="91440" bIns="45720" rtlCol="0" anchor="t">
            <a:spAutoFit/>
          </a:bodyPr>
          <a:lstStyle/>
          <a:p>
            <a:pPr algn="ctr"/>
            <a:r>
              <a:rPr lang="it-IT" sz="4000" b="1" dirty="0" err="1">
                <a:effectLst>
                  <a:outerShdw blurRad="38100" dist="38100" dir="2700000" algn="tl">
                    <a:srgbClr val="000000">
                      <a:alpha val="43137"/>
                    </a:srgbClr>
                  </a:outerShdw>
                </a:effectLst>
                <a:latin typeface="Bradley Hand ITC"/>
                <a:ea typeface="MS Mincho"/>
                <a:cs typeface="Arial"/>
              </a:rPr>
              <a:t>Hunkar</a:t>
            </a:r>
            <a:r>
              <a:rPr lang="it-IT" sz="4000" b="1" dirty="0">
                <a:effectLst>
                  <a:outerShdw blurRad="38100" dist="38100" dir="2700000" algn="tl">
                    <a:srgbClr val="000000">
                      <a:alpha val="43137"/>
                    </a:srgbClr>
                  </a:outerShdw>
                </a:effectLst>
                <a:latin typeface="Bradley Hand ITC"/>
                <a:ea typeface="MS Mincho"/>
                <a:cs typeface="Arial"/>
              </a:rPr>
              <a:t> </a:t>
            </a:r>
            <a:endParaRPr lang="tr-TR" dirty="0" err="1">
              <a:effectLst>
                <a:outerShdw blurRad="38100" dist="38100" dir="2700000" algn="tl">
                  <a:srgbClr val="000000">
                    <a:alpha val="43137"/>
                  </a:srgbClr>
                </a:outerShdw>
              </a:effectLst>
              <a:latin typeface="Calibri" panose="020F0502020204030204"/>
              <a:ea typeface="MS Mincho"/>
              <a:cs typeface="Calibri" panose="020F0502020204030204"/>
            </a:endParaRPr>
          </a:p>
          <a:p>
            <a:pPr algn="ctr"/>
            <a:r>
              <a:rPr lang="it-IT" sz="4000" b="1" dirty="0" err="1">
                <a:effectLst>
                  <a:outerShdw blurRad="38100" dist="38100" dir="2700000" algn="tl">
                    <a:srgbClr val="000000">
                      <a:alpha val="43137"/>
                    </a:srgbClr>
                  </a:outerShdw>
                </a:effectLst>
                <a:latin typeface="Bradley Hand ITC"/>
                <a:ea typeface="MS Mincho"/>
                <a:cs typeface="Arial"/>
              </a:rPr>
              <a:t>Begendi</a:t>
            </a:r>
            <a:endParaRPr lang="tr-TR" dirty="0" err="1">
              <a:cs typeface="Calibri"/>
            </a:endParaRPr>
          </a:p>
        </p:txBody>
      </p:sp>
      <p:sp>
        <p:nvSpPr>
          <p:cNvPr id="18" name="CasellaDiTesto 8"/>
          <p:cNvSpPr txBox="1"/>
          <p:nvPr/>
        </p:nvSpPr>
        <p:spPr>
          <a:xfrm>
            <a:off x="717771" y="3088230"/>
            <a:ext cx="3709650" cy="329320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r>
              <a:rPr lang="en-US" sz="1600" b="1" dirty="0">
                <a:latin typeface="Bradley Hand ITC"/>
                <a:ea typeface="+mn-lt"/>
                <a:cs typeface="+mn-lt"/>
              </a:rPr>
              <a:t>5. Leave them to be cooked until the meat is out of water. Then add 1 tablespoon of tomato sauce, 1 teaspoon of pepper, 1 teaspoon of salt and 3 peeled, diced tomato. </a:t>
            </a:r>
          </a:p>
          <a:p>
            <a:endParaRPr lang="en-US" sz="1600" b="1" dirty="0">
              <a:latin typeface="Bradley Hand ITC"/>
              <a:ea typeface="+mn-lt"/>
              <a:cs typeface="+mn-lt"/>
            </a:endParaRPr>
          </a:p>
          <a:p>
            <a:r>
              <a:rPr lang="en-US" sz="1600" b="1" dirty="0">
                <a:latin typeface="Bradley Hand ITC"/>
                <a:ea typeface="+mn-lt"/>
                <a:cs typeface="+mn-lt"/>
              </a:rPr>
              <a:t>6. After adding 2 glass of hot water wait until the meat gets softer. </a:t>
            </a:r>
          </a:p>
          <a:p>
            <a:endParaRPr lang="en-US" sz="1600" b="1" dirty="0">
              <a:latin typeface="Bradley Hand ITC"/>
              <a:ea typeface="+mn-lt"/>
              <a:cs typeface="+mn-lt"/>
            </a:endParaRPr>
          </a:p>
          <a:p>
            <a:r>
              <a:rPr lang="en-US" sz="1600" b="1" dirty="0">
                <a:latin typeface="Bradley Hand ITC"/>
                <a:ea typeface="+mn-lt"/>
                <a:cs typeface="+mn-lt"/>
              </a:rPr>
              <a:t>7. Let's get to the </a:t>
            </a:r>
            <a:r>
              <a:rPr lang="en-US" sz="1600" b="1" dirty="0" err="1">
                <a:latin typeface="Bradley Hand ITC"/>
                <a:ea typeface="+mn-lt"/>
                <a:cs typeface="+mn-lt"/>
              </a:rPr>
              <a:t>beğendi</a:t>
            </a:r>
            <a:r>
              <a:rPr lang="en-US" sz="1600" b="1" dirty="0">
                <a:latin typeface="Bradley Hand ITC"/>
                <a:ea typeface="+mn-lt"/>
                <a:cs typeface="+mn-lt"/>
              </a:rPr>
              <a:t>. Melt 1 tablespoon of butter in a pan. After adding 1,5 tablespoon of flour fry it until the scent gets out. </a:t>
            </a:r>
            <a:endParaRPr lang="en-US" sz="1600" b="1">
              <a:latin typeface="Bradley Hand ITC"/>
              <a:cs typeface="Calibri"/>
            </a:endParaRPr>
          </a:p>
        </p:txBody>
      </p:sp>
      <p:sp>
        <p:nvSpPr>
          <p:cNvPr id="13" name="CasellaDiTesto 8"/>
          <p:cNvSpPr txBox="1"/>
          <p:nvPr/>
        </p:nvSpPr>
        <p:spPr>
          <a:xfrm>
            <a:off x="759599" y="2373047"/>
            <a:ext cx="3006714" cy="76944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r>
              <a:rPr lang="it-IT" sz="4400" b="1" dirty="0" err="1">
                <a:solidFill>
                  <a:srgbClr val="C00000"/>
                </a:solidFill>
                <a:effectLst>
                  <a:outerShdw blurRad="38100" dist="38100" dir="2700000" algn="tl">
                    <a:srgbClr val="000000">
                      <a:alpha val="43137"/>
                    </a:srgbClr>
                  </a:outerShdw>
                </a:effectLst>
                <a:latin typeface="Bradley Hand ITC"/>
                <a:ea typeface="MS Mincho"/>
                <a:cs typeface="Arial"/>
              </a:rPr>
              <a:t>Preparation</a:t>
            </a:r>
          </a:p>
        </p:txBody>
      </p:sp>
      <p:sp>
        <p:nvSpPr>
          <p:cNvPr id="21" name="CasellaDiTesto 8"/>
          <p:cNvSpPr txBox="1"/>
          <p:nvPr/>
        </p:nvSpPr>
        <p:spPr>
          <a:xfrm>
            <a:off x="4887203" y="3639578"/>
            <a:ext cx="2916000" cy="5232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2800" b="1" err="1">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rPr>
              <a:t>Calories</a:t>
            </a:r>
            <a:r>
              <a:rPr lang="it-IT" sz="2800" b="1">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rPr>
              <a:t>: 80??</a:t>
            </a:r>
            <a:endParaRPr lang="it-IT" sz="2800" b="1">
              <a:effectLst>
                <a:outerShdw blurRad="38100" dist="38100" dir="2700000" algn="tl">
                  <a:srgbClr val="000000">
                    <a:alpha val="43137"/>
                  </a:srgbClr>
                </a:outerShdw>
              </a:effectLst>
              <a:ea typeface="MS Mincho" pitchFamily="49" charset="-128"/>
              <a:cs typeface="Arial" charset="0"/>
            </a:endParaRPr>
          </a:p>
        </p:txBody>
      </p:sp>
      <p:sp>
        <p:nvSpPr>
          <p:cNvPr id="23" name="CasellaDiTesto 8"/>
          <p:cNvSpPr txBox="1"/>
          <p:nvPr/>
        </p:nvSpPr>
        <p:spPr>
          <a:xfrm>
            <a:off x="4895219" y="4233094"/>
            <a:ext cx="2916000" cy="5232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2800" b="1" err="1">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rPr>
              <a:t>Healtier</a:t>
            </a:r>
            <a:r>
              <a:rPr lang="it-IT" sz="2800" b="1">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rPr>
              <a:t> Version</a:t>
            </a:r>
            <a:endParaRPr lang="it-IT" sz="2800" b="1">
              <a:effectLst>
                <a:outerShdw blurRad="38100" dist="38100" dir="2700000" algn="tl">
                  <a:srgbClr val="000000">
                    <a:alpha val="43137"/>
                  </a:srgbClr>
                </a:outerShdw>
              </a:effectLst>
              <a:ea typeface="MS Mincho" pitchFamily="49" charset="-128"/>
              <a:cs typeface="Arial" charset="0"/>
            </a:endParaRPr>
          </a:p>
        </p:txBody>
      </p:sp>
      <p:sp>
        <p:nvSpPr>
          <p:cNvPr id="24" name="CasellaDiTesto 8"/>
          <p:cNvSpPr txBox="1"/>
          <p:nvPr/>
        </p:nvSpPr>
        <p:spPr>
          <a:xfrm>
            <a:off x="4891016" y="361564"/>
            <a:ext cx="2980737" cy="387798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r>
              <a:rPr lang="it-IT" sz="1600" b="1" dirty="0">
                <a:latin typeface="Bradley Hand ITC"/>
                <a:ea typeface="+mn-lt"/>
                <a:cs typeface="+mn-lt"/>
              </a:rPr>
              <a:t>8. </a:t>
            </a:r>
            <a:r>
              <a:rPr lang="it-IT" sz="1600" b="1" dirty="0" err="1">
                <a:latin typeface="Bradley Hand ITC"/>
                <a:ea typeface="+mn-lt"/>
                <a:cs typeface="+mn-lt"/>
              </a:rPr>
              <a:t>Add</a:t>
            </a:r>
            <a:r>
              <a:rPr lang="it-IT" sz="1600" b="1" dirty="0">
                <a:latin typeface="Bradley Hand ITC"/>
                <a:ea typeface="+mn-lt"/>
                <a:cs typeface="+mn-lt"/>
              </a:rPr>
              <a:t> the </a:t>
            </a:r>
            <a:r>
              <a:rPr lang="it-IT" sz="1600" b="1" dirty="0" err="1">
                <a:latin typeface="Bradley Hand ITC"/>
                <a:ea typeface="+mn-lt"/>
                <a:cs typeface="+mn-lt"/>
              </a:rPr>
              <a:t>baked</a:t>
            </a:r>
            <a:r>
              <a:rPr lang="it-IT" sz="1600" b="1" dirty="0">
                <a:latin typeface="Bradley Hand ITC"/>
                <a:ea typeface="+mn-lt"/>
                <a:cs typeface="+mn-lt"/>
              </a:rPr>
              <a:t> and </a:t>
            </a:r>
            <a:r>
              <a:rPr lang="it-IT" sz="1600" b="1" dirty="0" err="1">
                <a:latin typeface="Bradley Hand ITC"/>
                <a:ea typeface="+mn-lt"/>
                <a:cs typeface="+mn-lt"/>
              </a:rPr>
              <a:t>peeled</a:t>
            </a:r>
            <a:r>
              <a:rPr lang="it-IT" sz="1600" b="1" dirty="0">
                <a:latin typeface="Bradley Hand ITC"/>
                <a:ea typeface="+mn-lt"/>
                <a:cs typeface="+mn-lt"/>
              </a:rPr>
              <a:t> </a:t>
            </a:r>
            <a:r>
              <a:rPr lang="it-IT" sz="1600" b="1" dirty="0" err="1">
                <a:latin typeface="Bradley Hand ITC"/>
                <a:ea typeface="+mn-lt"/>
                <a:cs typeface="+mn-lt"/>
              </a:rPr>
              <a:t>eggplants</a:t>
            </a:r>
            <a:r>
              <a:rPr lang="it-IT" sz="1600" b="1" dirty="0">
                <a:latin typeface="Bradley Hand ITC"/>
                <a:ea typeface="+mn-lt"/>
                <a:cs typeface="+mn-lt"/>
              </a:rPr>
              <a:t> on </a:t>
            </a:r>
            <a:r>
              <a:rPr lang="it-IT" sz="1600" b="1" dirty="0" err="1">
                <a:latin typeface="Bradley Hand ITC"/>
                <a:ea typeface="+mn-lt"/>
                <a:cs typeface="+mn-lt"/>
              </a:rPr>
              <a:t>it</a:t>
            </a:r>
            <a:r>
              <a:rPr lang="it-IT" sz="1600" b="1" dirty="0">
                <a:latin typeface="Bradley Hand ITC"/>
                <a:ea typeface="+mn-lt"/>
                <a:cs typeface="+mn-lt"/>
              </a:rPr>
              <a:t>. Slowly </a:t>
            </a:r>
            <a:r>
              <a:rPr lang="it-IT" sz="1600" b="1" dirty="0" err="1">
                <a:latin typeface="Bradley Hand ITC"/>
                <a:ea typeface="+mn-lt"/>
                <a:cs typeface="+mn-lt"/>
              </a:rPr>
              <a:t>add</a:t>
            </a:r>
            <a:r>
              <a:rPr lang="it-IT" sz="1600" b="1" dirty="0">
                <a:latin typeface="Bradley Hand ITC"/>
                <a:ea typeface="+mn-lt"/>
                <a:cs typeface="+mn-lt"/>
              </a:rPr>
              <a:t> 1,5 glass of </a:t>
            </a:r>
            <a:r>
              <a:rPr lang="it-IT" sz="1600" b="1" dirty="0" err="1">
                <a:latin typeface="Bradley Hand ITC"/>
                <a:ea typeface="+mn-lt"/>
                <a:cs typeface="+mn-lt"/>
              </a:rPr>
              <a:t>milk</a:t>
            </a:r>
            <a:r>
              <a:rPr lang="it-IT" sz="1600" b="1" dirty="0">
                <a:latin typeface="Bradley Hand ITC"/>
                <a:ea typeface="+mn-lt"/>
                <a:cs typeface="+mn-lt"/>
              </a:rPr>
              <a:t> and </a:t>
            </a:r>
            <a:r>
              <a:rPr lang="it-IT" sz="1600" b="1" dirty="0" err="1">
                <a:latin typeface="Bradley Hand ITC"/>
                <a:ea typeface="+mn-lt"/>
                <a:cs typeface="+mn-lt"/>
              </a:rPr>
              <a:t>always</a:t>
            </a:r>
            <a:r>
              <a:rPr lang="it-IT" sz="1600" b="1" dirty="0">
                <a:latin typeface="Bradley Hand ITC"/>
                <a:ea typeface="+mn-lt"/>
                <a:cs typeface="+mn-lt"/>
              </a:rPr>
              <a:t> </a:t>
            </a:r>
            <a:r>
              <a:rPr lang="it-IT" sz="1600" b="1" dirty="0" err="1">
                <a:latin typeface="Bradley Hand ITC"/>
                <a:ea typeface="+mn-lt"/>
                <a:cs typeface="+mn-lt"/>
              </a:rPr>
              <a:t>stir</a:t>
            </a:r>
            <a:r>
              <a:rPr lang="it-IT" sz="1600" b="1" dirty="0">
                <a:latin typeface="Bradley Hand ITC"/>
                <a:ea typeface="+mn-lt"/>
                <a:cs typeface="+mn-lt"/>
              </a:rPr>
              <a:t>. </a:t>
            </a:r>
            <a:r>
              <a:rPr lang="it-IT" sz="1600" b="1" dirty="0" err="1">
                <a:latin typeface="Bradley Hand ITC"/>
                <a:ea typeface="+mn-lt"/>
                <a:cs typeface="+mn-lt"/>
              </a:rPr>
              <a:t>Add</a:t>
            </a:r>
            <a:r>
              <a:rPr lang="it-IT" sz="1600" b="1" dirty="0">
                <a:latin typeface="Bradley Hand ITC"/>
                <a:ea typeface="+mn-lt"/>
                <a:cs typeface="+mn-lt"/>
              </a:rPr>
              <a:t> 1 </a:t>
            </a:r>
            <a:r>
              <a:rPr lang="it-IT" sz="1600" b="1" dirty="0" err="1">
                <a:latin typeface="Bradley Hand ITC"/>
                <a:ea typeface="+mn-lt"/>
                <a:cs typeface="+mn-lt"/>
              </a:rPr>
              <a:t>teaspoon</a:t>
            </a:r>
            <a:r>
              <a:rPr lang="it-IT" sz="1600" b="1" dirty="0">
                <a:latin typeface="Bradley Hand ITC"/>
                <a:ea typeface="+mn-lt"/>
                <a:cs typeface="+mn-lt"/>
              </a:rPr>
              <a:t> of </a:t>
            </a:r>
            <a:r>
              <a:rPr lang="it-IT" sz="1600" b="1" dirty="0" err="1">
                <a:latin typeface="Bradley Hand ITC"/>
                <a:ea typeface="+mn-lt"/>
                <a:cs typeface="+mn-lt"/>
              </a:rPr>
              <a:t>salt</a:t>
            </a:r>
            <a:r>
              <a:rPr lang="it-IT" sz="1600" b="1" dirty="0">
                <a:latin typeface="Bradley Hand ITC"/>
                <a:ea typeface="+mn-lt"/>
                <a:cs typeface="+mn-lt"/>
              </a:rPr>
              <a:t> and </a:t>
            </a:r>
            <a:r>
              <a:rPr lang="it-IT" sz="1600" b="1" dirty="0" err="1">
                <a:latin typeface="Bradley Hand ITC"/>
                <a:ea typeface="+mn-lt"/>
                <a:cs typeface="+mn-lt"/>
              </a:rPr>
              <a:t>pepper</a:t>
            </a:r>
            <a:r>
              <a:rPr lang="it-IT" sz="1600" b="1" dirty="0">
                <a:latin typeface="Bradley Hand ITC"/>
                <a:ea typeface="+mn-lt"/>
                <a:cs typeface="+mn-lt"/>
              </a:rPr>
              <a:t>. </a:t>
            </a:r>
            <a:endParaRPr lang="tr-TR" b="1">
              <a:latin typeface="Bradley Hand ITC"/>
              <a:ea typeface="+mn-lt"/>
              <a:cs typeface="+mn-lt"/>
            </a:endParaRPr>
          </a:p>
          <a:p>
            <a:endParaRPr lang="it-IT" sz="1600" b="1" dirty="0">
              <a:latin typeface="Bradley Hand ITC"/>
              <a:ea typeface="+mn-lt"/>
              <a:cs typeface="+mn-lt"/>
            </a:endParaRPr>
          </a:p>
          <a:p>
            <a:r>
              <a:rPr lang="it-IT" sz="1600" b="1" dirty="0">
                <a:latin typeface="Bradley Hand ITC"/>
                <a:ea typeface="+mn-lt"/>
                <a:cs typeface="+mn-lt"/>
              </a:rPr>
              <a:t>9. </a:t>
            </a:r>
            <a:r>
              <a:rPr lang="it-IT" sz="1600" b="1" dirty="0" err="1">
                <a:latin typeface="Bradley Hand ITC"/>
                <a:ea typeface="+mn-lt"/>
                <a:cs typeface="+mn-lt"/>
              </a:rPr>
              <a:t>Then</a:t>
            </a:r>
            <a:r>
              <a:rPr lang="it-IT" sz="1600" b="1" dirty="0">
                <a:latin typeface="Bradley Hand ITC"/>
                <a:ea typeface="+mn-lt"/>
                <a:cs typeface="+mn-lt"/>
              </a:rPr>
              <a:t> </a:t>
            </a:r>
            <a:r>
              <a:rPr lang="it-IT" sz="1600" b="1" dirty="0" err="1">
                <a:latin typeface="Bradley Hand ITC"/>
                <a:ea typeface="+mn-lt"/>
                <a:cs typeface="+mn-lt"/>
              </a:rPr>
              <a:t>lastly</a:t>
            </a:r>
            <a:r>
              <a:rPr lang="it-IT" sz="1600" b="1" dirty="0">
                <a:latin typeface="Bradley Hand ITC"/>
                <a:ea typeface="+mn-lt"/>
                <a:cs typeface="+mn-lt"/>
              </a:rPr>
              <a:t> </a:t>
            </a:r>
            <a:r>
              <a:rPr lang="it-IT" sz="1600" b="1" dirty="0" err="1">
                <a:latin typeface="Bradley Hand ITC"/>
                <a:ea typeface="+mn-lt"/>
                <a:cs typeface="+mn-lt"/>
              </a:rPr>
              <a:t>add</a:t>
            </a:r>
            <a:r>
              <a:rPr lang="it-IT" sz="1600" b="1" dirty="0">
                <a:latin typeface="Bradley Hand ITC"/>
                <a:ea typeface="+mn-lt"/>
                <a:cs typeface="+mn-lt"/>
              </a:rPr>
              <a:t> a </a:t>
            </a:r>
            <a:r>
              <a:rPr lang="it-IT" sz="1600" b="1" dirty="0" err="1">
                <a:latin typeface="Bradley Hand ITC"/>
                <a:ea typeface="+mn-lt"/>
                <a:cs typeface="+mn-lt"/>
              </a:rPr>
              <a:t>half</a:t>
            </a:r>
            <a:r>
              <a:rPr lang="it-IT" sz="1600" b="1" dirty="0">
                <a:latin typeface="Bradley Hand ITC"/>
                <a:ea typeface="+mn-lt"/>
                <a:cs typeface="+mn-lt"/>
              </a:rPr>
              <a:t> glass of </a:t>
            </a:r>
            <a:r>
              <a:rPr lang="it-IT" sz="1600" b="1" dirty="0" err="1">
                <a:latin typeface="Bradley Hand ITC"/>
                <a:ea typeface="+mn-lt"/>
                <a:cs typeface="+mn-lt"/>
              </a:rPr>
              <a:t>grated</a:t>
            </a:r>
            <a:r>
              <a:rPr lang="it-IT" sz="1600" b="1" dirty="0">
                <a:latin typeface="Bradley Hand ITC"/>
                <a:ea typeface="+mn-lt"/>
                <a:cs typeface="+mn-lt"/>
              </a:rPr>
              <a:t> </a:t>
            </a:r>
            <a:r>
              <a:rPr lang="it-IT" sz="1600" b="1" dirty="0" err="1">
                <a:latin typeface="Bradley Hand ITC"/>
                <a:ea typeface="+mn-lt"/>
                <a:cs typeface="+mn-lt"/>
              </a:rPr>
              <a:t>kashar</a:t>
            </a:r>
            <a:r>
              <a:rPr lang="it-IT" sz="1600" b="1" dirty="0">
                <a:latin typeface="Bradley Hand ITC"/>
                <a:ea typeface="+mn-lt"/>
                <a:cs typeface="+mn-lt"/>
              </a:rPr>
              <a:t> </a:t>
            </a:r>
            <a:r>
              <a:rPr lang="it-IT" sz="1600" b="1" dirty="0" err="1">
                <a:latin typeface="Bradley Hand ITC"/>
                <a:ea typeface="+mn-lt"/>
                <a:cs typeface="+mn-lt"/>
              </a:rPr>
              <a:t>cheese</a:t>
            </a:r>
            <a:r>
              <a:rPr lang="it-IT" sz="1600" b="1" dirty="0">
                <a:latin typeface="Bradley Hand ITC"/>
                <a:ea typeface="+mn-lt"/>
                <a:cs typeface="+mn-lt"/>
              </a:rPr>
              <a:t> and mix </a:t>
            </a:r>
            <a:r>
              <a:rPr lang="it-IT" sz="1600" b="1" dirty="0" err="1">
                <a:latin typeface="Bradley Hand ITC"/>
                <a:ea typeface="+mn-lt"/>
                <a:cs typeface="+mn-lt"/>
              </a:rPr>
              <a:t>then</a:t>
            </a:r>
            <a:r>
              <a:rPr lang="it-IT" sz="1600" b="1" dirty="0">
                <a:latin typeface="Bradley Hand ITC"/>
                <a:ea typeface="+mn-lt"/>
                <a:cs typeface="+mn-lt"/>
              </a:rPr>
              <a:t> take </a:t>
            </a:r>
            <a:r>
              <a:rPr lang="it-IT" sz="1600" b="1" dirty="0" err="1">
                <a:latin typeface="Bradley Hand ITC"/>
                <a:ea typeface="+mn-lt"/>
                <a:cs typeface="+mn-lt"/>
              </a:rPr>
              <a:t>it</a:t>
            </a:r>
            <a:r>
              <a:rPr lang="it-IT" sz="1600" b="1" dirty="0">
                <a:latin typeface="Bradley Hand ITC"/>
                <a:ea typeface="+mn-lt"/>
                <a:cs typeface="+mn-lt"/>
              </a:rPr>
              <a:t> from the </a:t>
            </a:r>
            <a:r>
              <a:rPr lang="it-IT" sz="1600" b="1" dirty="0" err="1">
                <a:latin typeface="Bradley Hand ITC"/>
                <a:ea typeface="+mn-lt"/>
                <a:cs typeface="+mn-lt"/>
              </a:rPr>
              <a:t>stove</a:t>
            </a:r>
            <a:r>
              <a:rPr lang="it-IT" sz="1600" b="1" dirty="0">
                <a:latin typeface="Bradley Hand ITC"/>
                <a:ea typeface="+mn-lt"/>
                <a:cs typeface="+mn-lt"/>
              </a:rPr>
              <a:t>. </a:t>
            </a:r>
            <a:endParaRPr lang="tr-TR" b="1">
              <a:latin typeface="Bradley Hand ITC"/>
              <a:ea typeface="+mn-lt"/>
              <a:cs typeface="+mn-lt"/>
            </a:endParaRPr>
          </a:p>
          <a:p>
            <a:endParaRPr lang="it-IT" sz="1600" b="1" dirty="0">
              <a:latin typeface="Bradley Hand ITC"/>
              <a:ea typeface="+mn-lt"/>
              <a:cs typeface="+mn-lt"/>
            </a:endParaRPr>
          </a:p>
          <a:p>
            <a:r>
              <a:rPr lang="it-IT" sz="1600" b="1" dirty="0">
                <a:latin typeface="Bradley Hand ITC"/>
                <a:ea typeface="+mn-lt"/>
                <a:cs typeface="+mn-lt"/>
              </a:rPr>
              <a:t>10. Put the </a:t>
            </a:r>
            <a:r>
              <a:rPr lang="it-IT" sz="1600" b="1" dirty="0" err="1">
                <a:latin typeface="Bradley Hand ITC"/>
                <a:ea typeface="+mn-lt"/>
                <a:cs typeface="+mn-lt"/>
              </a:rPr>
              <a:t>softly</a:t>
            </a:r>
            <a:r>
              <a:rPr lang="it-IT" sz="1600" b="1" dirty="0">
                <a:latin typeface="Bradley Hand ITC"/>
                <a:ea typeface="+mn-lt"/>
                <a:cs typeface="+mn-lt"/>
              </a:rPr>
              <a:t> </a:t>
            </a:r>
            <a:r>
              <a:rPr lang="it-IT" sz="1600" b="1" dirty="0" err="1">
                <a:latin typeface="Bradley Hand ITC"/>
                <a:ea typeface="+mn-lt"/>
                <a:cs typeface="+mn-lt"/>
              </a:rPr>
              <a:t>cooked</a:t>
            </a:r>
            <a:r>
              <a:rPr lang="it-IT" sz="1600" b="1" dirty="0">
                <a:latin typeface="Bradley Hand ITC"/>
                <a:ea typeface="+mn-lt"/>
                <a:cs typeface="+mn-lt"/>
              </a:rPr>
              <a:t> </a:t>
            </a:r>
            <a:r>
              <a:rPr lang="it-IT" sz="1600" b="1" dirty="0" err="1">
                <a:latin typeface="Bradley Hand ITC"/>
                <a:ea typeface="+mn-lt"/>
                <a:cs typeface="+mn-lt"/>
              </a:rPr>
              <a:t>meat</a:t>
            </a:r>
            <a:r>
              <a:rPr lang="it-IT" sz="1600" b="1" dirty="0">
                <a:latin typeface="Bradley Hand ITC"/>
                <a:ea typeface="+mn-lt"/>
                <a:cs typeface="+mn-lt"/>
              </a:rPr>
              <a:t> on the </a:t>
            </a:r>
            <a:r>
              <a:rPr lang="it-IT" sz="1600" b="1" dirty="0" err="1">
                <a:latin typeface="Bradley Hand ITC"/>
                <a:ea typeface="+mn-lt"/>
                <a:cs typeface="+mn-lt"/>
              </a:rPr>
              <a:t>beğendi</a:t>
            </a:r>
            <a:r>
              <a:rPr lang="it-IT" sz="1600" b="1" dirty="0">
                <a:latin typeface="Bradley Hand ITC"/>
                <a:ea typeface="+mn-lt"/>
                <a:cs typeface="+mn-lt"/>
              </a:rPr>
              <a:t>.</a:t>
            </a:r>
            <a:endParaRPr lang="tr-TR" b="1">
              <a:latin typeface="Bradley Hand ITC"/>
              <a:cs typeface="Calibri"/>
            </a:endParaRPr>
          </a:p>
          <a:p>
            <a:endParaRPr lang="tr-TR"/>
          </a:p>
          <a:p>
            <a:r>
              <a:rPr lang="en-US" dirty="0"/>
              <a:t/>
            </a:r>
            <a:br>
              <a:rPr lang="en-US" dirty="0"/>
            </a:br>
            <a:endParaRPr lang="en-US" dirty="0"/>
          </a:p>
        </p:txBody>
      </p:sp>
      <p:pic>
        <p:nvPicPr>
          <p:cNvPr id="2" name="Resim 3" descr="yiyecek, yemek, dilim, yenen içeren bir resim&#10;&#10;Açıklama otomatik olarak oluşturuldu">
            <a:extLst>
              <a:ext uri="{FF2B5EF4-FFF2-40B4-BE49-F238E27FC236}">
                <a16:creationId xmlns="" xmlns:a16="http://schemas.microsoft.com/office/drawing/2014/main" id="{D7DF8EF5-97EE-ABDB-9E59-22E717901127}"/>
              </a:ext>
            </a:extLst>
          </p:cNvPr>
          <p:cNvPicPr>
            <a:picLocks noChangeAspect="1"/>
          </p:cNvPicPr>
          <p:nvPr/>
        </p:nvPicPr>
        <p:blipFill rotWithShape="1">
          <a:blip r:embed="rId5"/>
          <a:srcRect l="40264" t="11696" r="8911" b="13450"/>
          <a:stretch/>
        </p:blipFill>
        <p:spPr>
          <a:xfrm rot="19440000">
            <a:off x="2743747" y="610685"/>
            <a:ext cx="1394238" cy="1161054"/>
          </a:xfrm>
          <a:prstGeom prst="rect">
            <a:avLst/>
          </a:prstGeom>
        </p:spPr>
      </p:pic>
      <p:sp>
        <p:nvSpPr>
          <p:cNvPr id="3" name="Metin kutusu 2">
            <a:extLst>
              <a:ext uri="{FF2B5EF4-FFF2-40B4-BE49-F238E27FC236}">
                <a16:creationId xmlns="" xmlns:a16="http://schemas.microsoft.com/office/drawing/2014/main" id="{299439DB-C2CA-9326-9E39-9AB67DBE8225}"/>
              </a:ext>
            </a:extLst>
          </p:cNvPr>
          <p:cNvSpPr txBox="1"/>
          <p:nvPr/>
        </p:nvSpPr>
        <p:spPr>
          <a:xfrm>
            <a:off x="4835071" y="4835070"/>
            <a:ext cx="309290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b="1" dirty="0" err="1">
                <a:latin typeface="Bradley Hand ITC"/>
              </a:rPr>
              <a:t>Use</a:t>
            </a:r>
            <a:r>
              <a:rPr lang="tr-TR" b="1" dirty="0">
                <a:latin typeface="Bradley Hand ITC"/>
              </a:rPr>
              <a:t> </a:t>
            </a:r>
            <a:r>
              <a:rPr lang="tr-TR" b="1" dirty="0" err="1">
                <a:latin typeface="Bradley Hand ITC"/>
              </a:rPr>
              <a:t>less</a:t>
            </a:r>
            <a:r>
              <a:rPr lang="tr-TR" b="1" dirty="0">
                <a:latin typeface="Bradley Hand ITC"/>
              </a:rPr>
              <a:t> </a:t>
            </a:r>
            <a:r>
              <a:rPr lang="tr-TR" b="1" dirty="0" err="1">
                <a:latin typeface="Bradley Hand ITC"/>
              </a:rPr>
              <a:t>olive</a:t>
            </a:r>
            <a:r>
              <a:rPr lang="tr-TR" b="1" dirty="0">
                <a:latin typeface="Bradley Hand ITC"/>
              </a:rPr>
              <a:t> </a:t>
            </a:r>
            <a:r>
              <a:rPr lang="tr-TR" b="1" dirty="0" err="1">
                <a:latin typeface="Bradley Hand ITC"/>
              </a:rPr>
              <a:t>oil</a:t>
            </a:r>
            <a:r>
              <a:rPr lang="tr-TR" b="1" dirty="0">
                <a:latin typeface="Bradley Hand ITC"/>
              </a:rPr>
              <a:t> </a:t>
            </a:r>
          </a:p>
        </p:txBody>
      </p:sp>
    </p:spTree>
    <p:extLst>
      <p:ext uri="{BB962C8B-B14F-4D97-AF65-F5344CB8AC3E}">
        <p14:creationId xmlns:p14="http://schemas.microsoft.com/office/powerpoint/2010/main" val="427344415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800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ppt_w</p:attrName>
                                        </p:attrNameLst>
                                      </p:cBhvr>
                                      <p:tavLst>
                                        <p:tav tm="0">
                                          <p:val>
                                            <p:fltVal val="0"/>
                                          </p:val>
                                        </p:tav>
                                        <p:tav tm="100000">
                                          <p:val>
                                            <p:strVal val="#ppt_w"/>
                                          </p:val>
                                        </p:tav>
                                      </p:tavLst>
                                    </p:anim>
                                    <p:anim calcmode="lin" valueType="num">
                                      <p:cBhvr>
                                        <p:cTn id="8" dur="2000" fill="hold"/>
                                        <p:tgtEl>
                                          <p:spTgt spid="11"/>
                                        </p:tgtEl>
                                        <p:attrNameLst>
                                          <p:attrName>ppt_h</p:attrName>
                                        </p:attrNameLst>
                                      </p:cBhvr>
                                      <p:tavLst>
                                        <p:tav tm="0">
                                          <p:val>
                                            <p:fltVal val="0"/>
                                          </p:val>
                                        </p:tav>
                                        <p:tav tm="100000">
                                          <p:val>
                                            <p:strVal val="#ppt_h"/>
                                          </p:val>
                                        </p:tav>
                                      </p:tavLst>
                                    </p:anim>
                                    <p:animEffect transition="in" filter="fade">
                                      <p:cBhvr>
                                        <p:cTn id="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Moleskine_ruled_notebook,_inside_view.jpg"/>
          <p:cNvPicPr>
            <a:picLocks noGrp="1" noChangeAspect="1"/>
          </p:cNvPicPr>
          <p:nvPr>
            <p:ph idx="1"/>
          </p:nvPr>
        </p:nvPicPr>
        <p:blipFill>
          <a:blip r:embed="rId3" cstate="print"/>
          <a:stretch>
            <a:fillRect/>
          </a:stretch>
        </p:blipFill>
        <p:spPr>
          <a:xfrm>
            <a:off x="14095" y="0"/>
            <a:ext cx="9143999" cy="6858000"/>
          </a:xfrm>
          <a:prstGeom prst="rect">
            <a:avLst/>
          </a:prstGeom>
          <a:ln>
            <a:noFill/>
          </a:ln>
          <a:effectLst>
            <a:outerShdw blurRad="292100" dist="139700" dir="2700000" algn="tl" rotWithShape="0">
              <a:srgbClr val="333333">
                <a:alpha val="65000"/>
              </a:srgbClr>
            </a:outerShdw>
          </a:effectLst>
        </p:spPr>
      </p:pic>
      <p:sp>
        <p:nvSpPr>
          <p:cNvPr id="14" name="TextBox 13"/>
          <p:cNvSpPr txBox="1"/>
          <p:nvPr/>
        </p:nvSpPr>
        <p:spPr>
          <a:xfrm>
            <a:off x="285720" y="6237312"/>
            <a:ext cx="541864" cy="369332"/>
          </a:xfrm>
          <a:prstGeom prst="rect">
            <a:avLst/>
          </a:prstGeom>
          <a:solidFill>
            <a:schemeClr val="bg1"/>
          </a:solidFill>
        </p:spPr>
        <p:txBody>
          <a:bodyPr wrap="square" rtlCol="0">
            <a:spAutoFit/>
          </a:bodyPr>
          <a:lstStyle/>
          <a:p>
            <a:r>
              <a:rPr lang="it-IT" b="1">
                <a:latin typeface="Bradley Hand ITC" pitchFamily="66" charset="0"/>
              </a:rPr>
              <a:t>11</a:t>
            </a:r>
            <a:endParaRPr lang="en-US" b="1">
              <a:latin typeface="Bradley Hand ITC" pitchFamily="66" charset="0"/>
            </a:endParaRPr>
          </a:p>
        </p:txBody>
      </p:sp>
      <p:sp>
        <p:nvSpPr>
          <p:cNvPr id="15" name="TextBox 14"/>
          <p:cNvSpPr txBox="1"/>
          <p:nvPr/>
        </p:nvSpPr>
        <p:spPr>
          <a:xfrm>
            <a:off x="8460432" y="6286520"/>
            <a:ext cx="469286" cy="369332"/>
          </a:xfrm>
          <a:prstGeom prst="rect">
            <a:avLst/>
          </a:prstGeom>
          <a:solidFill>
            <a:schemeClr val="bg1"/>
          </a:solidFill>
        </p:spPr>
        <p:txBody>
          <a:bodyPr wrap="square" rtlCol="0">
            <a:spAutoFit/>
          </a:bodyPr>
          <a:lstStyle/>
          <a:p>
            <a:r>
              <a:rPr lang="it-IT" b="1">
                <a:latin typeface="Bradley Hand ITC" pitchFamily="66" charset="0"/>
              </a:rPr>
              <a:t>12</a:t>
            </a:r>
            <a:endParaRPr lang="en-US" b="1">
              <a:latin typeface="Bradley Hand ITC" pitchFamily="66" charset="0"/>
            </a:endParaRPr>
          </a:p>
        </p:txBody>
      </p:sp>
      <p:sp>
        <p:nvSpPr>
          <p:cNvPr id="19" name="TextBox 18"/>
          <p:cNvSpPr txBox="1"/>
          <p:nvPr/>
        </p:nvSpPr>
        <p:spPr>
          <a:xfrm rot="19775239">
            <a:off x="687653" y="1210613"/>
            <a:ext cx="1800064" cy="369332"/>
          </a:xfrm>
          <a:prstGeom prst="rect">
            <a:avLst/>
          </a:prstGeom>
          <a:noFill/>
        </p:spPr>
        <p:txBody>
          <a:bodyPr wrap="square" rtlCol="0">
            <a:spAutoFit/>
          </a:bodyPr>
          <a:lstStyle/>
          <a:p>
            <a:pPr algn="ctr"/>
            <a:r>
              <a:rPr lang="it-IT"/>
              <a:t>                  </a:t>
            </a:r>
            <a:endParaRPr lang="en-US" sz="4400" b="1">
              <a:solidFill>
                <a:schemeClr val="tx1">
                  <a:lumMod val="95000"/>
                  <a:lumOff val="5000"/>
                </a:schemeClr>
              </a:solidFill>
              <a:latin typeface="Bradley Hand ITC" pitchFamily="66" charset="0"/>
            </a:endParaRPr>
          </a:p>
        </p:txBody>
      </p:sp>
      <p:pic>
        <p:nvPicPr>
          <p:cNvPr id="10" name="Picture 3" descr="C:\Users\t-giulig\AppData\Local\Microsoft\Windows\Temporary Internet Files\Content.IE5\P3Z0QIQX\MCj04338380000[1].png"/>
          <p:cNvPicPr>
            <a:picLocks noChangeAspect="1" noChangeArrowheads="1"/>
          </p:cNvPicPr>
          <p:nvPr/>
        </p:nvPicPr>
        <p:blipFill>
          <a:blip r:embed="rId4" cstate="print"/>
          <a:srcRect/>
          <a:stretch>
            <a:fillRect/>
          </a:stretch>
        </p:blipFill>
        <p:spPr bwMode="auto">
          <a:xfrm rot="19593846">
            <a:off x="233586" y="-7084"/>
            <a:ext cx="2230554" cy="2230554"/>
          </a:xfrm>
          <a:prstGeom prst="rect">
            <a:avLst/>
          </a:prstGeom>
          <a:noFill/>
        </p:spPr>
      </p:pic>
      <p:sp>
        <p:nvSpPr>
          <p:cNvPr id="11" name="TextBox 10"/>
          <p:cNvSpPr txBox="1"/>
          <p:nvPr/>
        </p:nvSpPr>
        <p:spPr>
          <a:xfrm rot="19490358">
            <a:off x="-159083" y="662722"/>
            <a:ext cx="3102132" cy="707886"/>
          </a:xfrm>
          <a:prstGeom prst="rect">
            <a:avLst/>
          </a:prstGeom>
          <a:noFill/>
        </p:spPr>
        <p:txBody>
          <a:bodyPr wrap="none" lIns="91440" tIns="45720" rIns="91440" bIns="45720" rtlCol="0" anchor="t">
            <a:spAutoFit/>
          </a:bodyPr>
          <a:lstStyle/>
          <a:p>
            <a:pPr algn="ctr"/>
            <a:r>
              <a:rPr lang="it-IT" sz="4000" b="1" dirty="0" err="1">
                <a:effectLst>
                  <a:outerShdw blurRad="38100" dist="38100" dir="2700000" algn="tl">
                    <a:srgbClr val="000000">
                      <a:alpha val="43137"/>
                    </a:srgbClr>
                  </a:outerShdw>
                </a:effectLst>
                <a:latin typeface="Bradley Hand ITC"/>
                <a:ea typeface="MS Mincho"/>
                <a:cs typeface="Arial"/>
              </a:rPr>
              <a:t>Dalyan</a:t>
            </a:r>
            <a:r>
              <a:rPr lang="it-IT" sz="4000" b="1" dirty="0">
                <a:effectLst>
                  <a:outerShdw blurRad="38100" dist="38100" dir="2700000" algn="tl">
                    <a:srgbClr val="000000">
                      <a:alpha val="43137"/>
                    </a:srgbClr>
                  </a:outerShdw>
                </a:effectLst>
                <a:latin typeface="Bradley Hand ITC"/>
                <a:ea typeface="MS Mincho"/>
                <a:cs typeface="Arial"/>
              </a:rPr>
              <a:t> </a:t>
            </a:r>
            <a:r>
              <a:rPr lang="it-IT" sz="4000" b="1" dirty="0" err="1">
                <a:effectLst>
                  <a:outerShdw blurRad="38100" dist="38100" dir="2700000" algn="tl">
                    <a:srgbClr val="000000">
                      <a:alpha val="43137"/>
                    </a:srgbClr>
                  </a:outerShdw>
                </a:effectLst>
                <a:latin typeface="Bradley Hand ITC"/>
                <a:ea typeface="MS Mincho"/>
                <a:cs typeface="Arial"/>
              </a:rPr>
              <a:t>Kofte</a:t>
            </a:r>
            <a:endParaRPr lang="tr-TR" dirty="0" err="1"/>
          </a:p>
        </p:txBody>
      </p:sp>
      <p:sp>
        <p:nvSpPr>
          <p:cNvPr id="18" name="CasellaDiTesto 8"/>
          <p:cNvSpPr txBox="1"/>
          <p:nvPr/>
        </p:nvSpPr>
        <p:spPr>
          <a:xfrm>
            <a:off x="754057" y="3487635"/>
            <a:ext cx="3709650" cy="313932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r>
              <a:rPr lang="it-IT" b="1" dirty="0">
                <a:solidFill>
                  <a:srgbClr val="FF0000"/>
                </a:solidFill>
                <a:effectLst>
                  <a:outerShdw blurRad="38100" dist="38100" dir="2700000" algn="tl">
                    <a:srgbClr val="000000">
                      <a:alpha val="43137"/>
                    </a:srgbClr>
                  </a:outerShdw>
                </a:effectLst>
                <a:latin typeface="Bradley Hand ITC"/>
                <a:ea typeface="+mn-lt"/>
                <a:cs typeface="+mn-lt"/>
              </a:rPr>
              <a:t>For </a:t>
            </a:r>
            <a:r>
              <a:rPr lang="it-IT" b="1" dirty="0" err="1">
                <a:solidFill>
                  <a:srgbClr val="FF0000"/>
                </a:solidFill>
                <a:effectLst>
                  <a:outerShdw blurRad="38100" dist="38100" dir="2700000" algn="tl">
                    <a:srgbClr val="000000">
                      <a:alpha val="43137"/>
                    </a:srgbClr>
                  </a:outerShdw>
                </a:effectLst>
                <a:latin typeface="Bradley Hand ITC"/>
                <a:ea typeface="+mn-lt"/>
                <a:cs typeface="+mn-lt"/>
              </a:rPr>
              <a:t>meatballs</a:t>
            </a:r>
            <a:r>
              <a:rPr lang="it-IT" b="1" dirty="0">
                <a:solidFill>
                  <a:srgbClr val="FF0000"/>
                </a:solidFill>
                <a:effectLst>
                  <a:outerShdw blurRad="38100" dist="38100" dir="2700000" algn="tl">
                    <a:srgbClr val="000000">
                      <a:alpha val="43137"/>
                    </a:srgbClr>
                  </a:outerShdw>
                </a:effectLst>
                <a:latin typeface="Bradley Hand ITC"/>
                <a:ea typeface="+mn-lt"/>
                <a:cs typeface="+mn-lt"/>
              </a:rPr>
              <a:t>; </a:t>
            </a:r>
            <a:endParaRPr lang="tr-TR" b="1">
              <a:solidFill>
                <a:srgbClr val="FF0000"/>
              </a:solidFill>
              <a:latin typeface="Bradley Hand ITC"/>
              <a:ea typeface="+mn-lt"/>
              <a:cs typeface="+mn-lt"/>
            </a:endParaRPr>
          </a:p>
          <a:p>
            <a:r>
              <a:rPr lang="it-IT" b="1" dirty="0">
                <a:effectLst>
                  <a:outerShdw blurRad="38100" dist="38100" dir="2700000" algn="tl">
                    <a:srgbClr val="000000">
                      <a:alpha val="43137"/>
                    </a:srgbClr>
                  </a:outerShdw>
                </a:effectLst>
                <a:latin typeface="Bradley Hand ITC"/>
                <a:ea typeface="+mn-lt"/>
                <a:cs typeface="+mn-lt"/>
              </a:rPr>
              <a:t>500 g of medium-</a:t>
            </a:r>
            <a:r>
              <a:rPr lang="it-IT" b="1" dirty="0" err="1">
                <a:effectLst>
                  <a:outerShdw blurRad="38100" dist="38100" dir="2700000" algn="tl">
                    <a:srgbClr val="000000">
                      <a:alpha val="43137"/>
                    </a:srgbClr>
                  </a:outerShdw>
                </a:effectLst>
                <a:latin typeface="Bradley Hand ITC"/>
                <a:ea typeface="+mn-lt"/>
                <a:cs typeface="+mn-lt"/>
              </a:rPr>
              <a:t>fat</a:t>
            </a:r>
            <a:r>
              <a:rPr lang="it-IT" b="1" dirty="0">
                <a:effectLst>
                  <a:outerShdw blurRad="38100" dist="38100" dir="2700000" algn="tl">
                    <a:srgbClr val="000000">
                      <a:alpha val="43137"/>
                    </a:srgbClr>
                  </a:outerShdw>
                </a:effectLst>
                <a:latin typeface="Bradley Hand ITC"/>
                <a:ea typeface="+mn-lt"/>
                <a:cs typeface="+mn-lt"/>
              </a:rPr>
              <a:t> ground </a:t>
            </a:r>
            <a:r>
              <a:rPr lang="it-IT" b="1" dirty="0" err="1">
                <a:effectLst>
                  <a:outerShdw blurRad="38100" dist="38100" dir="2700000" algn="tl">
                    <a:srgbClr val="000000">
                      <a:alpha val="43137"/>
                    </a:srgbClr>
                  </a:outerShdw>
                </a:effectLst>
                <a:latin typeface="Bradley Hand ITC"/>
                <a:ea typeface="+mn-lt"/>
                <a:cs typeface="+mn-lt"/>
              </a:rPr>
              <a:t>beef</a:t>
            </a:r>
            <a:r>
              <a:rPr lang="it-IT" b="1" dirty="0">
                <a:effectLst>
                  <a:outerShdw blurRad="38100" dist="38100" dir="2700000" algn="tl">
                    <a:srgbClr val="000000">
                      <a:alpha val="43137"/>
                    </a:srgbClr>
                  </a:outerShdw>
                </a:effectLst>
                <a:latin typeface="Bradley Hand ITC"/>
                <a:ea typeface="+mn-lt"/>
                <a:cs typeface="+mn-lt"/>
              </a:rPr>
              <a:t>, </a:t>
            </a:r>
            <a:endParaRPr lang="tr-TR" b="1">
              <a:latin typeface="Bradley Hand ITC"/>
              <a:ea typeface="+mn-lt"/>
              <a:cs typeface="+mn-lt"/>
            </a:endParaRPr>
          </a:p>
          <a:p>
            <a:r>
              <a:rPr lang="it-IT" b="1" dirty="0">
                <a:effectLst>
                  <a:outerShdw blurRad="38100" dist="38100" dir="2700000" algn="tl">
                    <a:srgbClr val="000000">
                      <a:alpha val="43137"/>
                    </a:srgbClr>
                  </a:outerShdw>
                </a:effectLst>
                <a:latin typeface="Bradley Hand ITC"/>
                <a:ea typeface="+mn-lt"/>
                <a:cs typeface="+mn-lt"/>
              </a:rPr>
              <a:t>1 </a:t>
            </a:r>
            <a:r>
              <a:rPr lang="it-IT" b="1" dirty="0" err="1">
                <a:effectLst>
                  <a:outerShdw blurRad="38100" dist="38100" dir="2700000" algn="tl">
                    <a:srgbClr val="000000">
                      <a:alpha val="43137"/>
                    </a:srgbClr>
                  </a:outerShdw>
                </a:effectLst>
                <a:latin typeface="Bradley Hand ITC"/>
                <a:ea typeface="+mn-lt"/>
                <a:cs typeface="+mn-lt"/>
              </a:rPr>
              <a:t>onion</a:t>
            </a:r>
            <a:r>
              <a:rPr lang="it-IT" b="1" dirty="0">
                <a:effectLst>
                  <a:outerShdw blurRad="38100" dist="38100" dir="2700000" algn="tl">
                    <a:srgbClr val="000000">
                      <a:alpha val="43137"/>
                    </a:srgbClr>
                  </a:outerShdw>
                </a:effectLst>
                <a:latin typeface="Bradley Hand ITC"/>
                <a:ea typeface="+mn-lt"/>
                <a:cs typeface="+mn-lt"/>
              </a:rPr>
              <a:t>, </a:t>
            </a:r>
            <a:endParaRPr lang="tr-TR" b="1">
              <a:latin typeface="Bradley Hand ITC"/>
              <a:ea typeface="+mn-lt"/>
              <a:cs typeface="+mn-lt"/>
            </a:endParaRPr>
          </a:p>
          <a:p>
            <a:r>
              <a:rPr lang="it-IT" b="1" dirty="0">
                <a:effectLst>
                  <a:outerShdw blurRad="38100" dist="38100" dir="2700000" algn="tl">
                    <a:srgbClr val="000000">
                      <a:alpha val="43137"/>
                    </a:srgbClr>
                  </a:outerShdw>
                </a:effectLst>
                <a:latin typeface="Bradley Hand ITC"/>
                <a:ea typeface="+mn-lt"/>
                <a:cs typeface="+mn-lt"/>
              </a:rPr>
              <a:t>3 </a:t>
            </a:r>
            <a:r>
              <a:rPr lang="it-IT" b="1" dirty="0" err="1">
                <a:effectLst>
                  <a:outerShdw blurRad="38100" dist="38100" dir="2700000" algn="tl">
                    <a:srgbClr val="000000">
                      <a:alpha val="43137"/>
                    </a:srgbClr>
                  </a:outerShdw>
                </a:effectLst>
                <a:latin typeface="Bradley Hand ITC"/>
                <a:ea typeface="+mn-lt"/>
                <a:cs typeface="+mn-lt"/>
              </a:rPr>
              <a:t>tablespoons</a:t>
            </a:r>
            <a:r>
              <a:rPr lang="it-IT" b="1" dirty="0">
                <a:effectLst>
                  <a:outerShdw blurRad="38100" dist="38100" dir="2700000" algn="tl">
                    <a:srgbClr val="000000">
                      <a:alpha val="43137"/>
                    </a:srgbClr>
                  </a:outerShdw>
                </a:effectLst>
                <a:latin typeface="Bradley Hand ITC"/>
                <a:ea typeface="+mn-lt"/>
                <a:cs typeface="+mn-lt"/>
              </a:rPr>
              <a:t> of </a:t>
            </a:r>
            <a:r>
              <a:rPr lang="it-IT" b="1" dirty="0" err="1">
                <a:effectLst>
                  <a:outerShdw blurRad="38100" dist="38100" dir="2700000" algn="tl">
                    <a:srgbClr val="000000">
                      <a:alpha val="43137"/>
                    </a:srgbClr>
                  </a:outerShdw>
                </a:effectLst>
                <a:latin typeface="Bradley Hand ITC"/>
                <a:ea typeface="+mn-lt"/>
                <a:cs typeface="+mn-lt"/>
              </a:rPr>
              <a:t>breadcrumbs</a:t>
            </a:r>
            <a:r>
              <a:rPr lang="it-IT" b="1" dirty="0">
                <a:effectLst>
                  <a:outerShdw blurRad="38100" dist="38100" dir="2700000" algn="tl">
                    <a:srgbClr val="000000">
                      <a:alpha val="43137"/>
                    </a:srgbClr>
                  </a:outerShdw>
                </a:effectLst>
                <a:latin typeface="Bradley Hand ITC"/>
                <a:ea typeface="+mn-lt"/>
                <a:cs typeface="+mn-lt"/>
              </a:rPr>
              <a:t>,</a:t>
            </a:r>
            <a:endParaRPr lang="tr-TR" b="1">
              <a:latin typeface="Bradley Hand ITC"/>
              <a:ea typeface="+mn-lt"/>
              <a:cs typeface="+mn-lt"/>
            </a:endParaRPr>
          </a:p>
          <a:p>
            <a:r>
              <a:rPr lang="it-IT" b="1" dirty="0">
                <a:effectLst>
                  <a:outerShdw blurRad="38100" dist="38100" dir="2700000" algn="tl">
                    <a:srgbClr val="000000">
                      <a:alpha val="43137"/>
                    </a:srgbClr>
                  </a:outerShdw>
                </a:effectLst>
                <a:latin typeface="Bradley Hand ITC"/>
                <a:ea typeface="+mn-lt"/>
                <a:cs typeface="+mn-lt"/>
              </a:rPr>
              <a:t>1 </a:t>
            </a:r>
            <a:r>
              <a:rPr lang="it-IT" b="1" dirty="0" err="1">
                <a:effectLst>
                  <a:outerShdw blurRad="38100" dist="38100" dir="2700000" algn="tl">
                    <a:srgbClr val="000000">
                      <a:alpha val="43137"/>
                    </a:srgbClr>
                  </a:outerShdw>
                </a:effectLst>
                <a:latin typeface="Bradley Hand ITC"/>
                <a:ea typeface="+mn-lt"/>
                <a:cs typeface="+mn-lt"/>
              </a:rPr>
              <a:t>egg</a:t>
            </a:r>
            <a:r>
              <a:rPr lang="it-IT" b="1" dirty="0">
                <a:effectLst>
                  <a:outerShdw blurRad="38100" dist="38100" dir="2700000" algn="tl">
                    <a:srgbClr val="000000">
                      <a:alpha val="43137"/>
                    </a:srgbClr>
                  </a:outerShdw>
                </a:effectLst>
                <a:latin typeface="Bradley Hand ITC"/>
                <a:ea typeface="+mn-lt"/>
                <a:cs typeface="+mn-lt"/>
              </a:rPr>
              <a:t> </a:t>
            </a:r>
            <a:r>
              <a:rPr lang="it-IT" b="1" dirty="0" err="1">
                <a:effectLst>
                  <a:outerShdw blurRad="38100" dist="38100" dir="2700000" algn="tl">
                    <a:srgbClr val="000000">
                      <a:alpha val="43137"/>
                    </a:srgbClr>
                  </a:outerShdw>
                </a:effectLst>
                <a:latin typeface="Bradley Hand ITC"/>
                <a:ea typeface="+mn-lt"/>
                <a:cs typeface="+mn-lt"/>
              </a:rPr>
              <a:t>yolk</a:t>
            </a:r>
            <a:r>
              <a:rPr lang="it-IT" b="1" dirty="0">
                <a:effectLst>
                  <a:outerShdw blurRad="38100" dist="38100" dir="2700000" algn="tl">
                    <a:srgbClr val="000000">
                      <a:alpha val="43137"/>
                    </a:srgbClr>
                  </a:outerShdw>
                </a:effectLst>
                <a:latin typeface="Bradley Hand ITC"/>
                <a:ea typeface="+mn-lt"/>
                <a:cs typeface="+mn-lt"/>
              </a:rPr>
              <a:t> and </a:t>
            </a:r>
            <a:r>
              <a:rPr lang="it-IT" b="1" dirty="0" err="1">
                <a:effectLst>
                  <a:outerShdw blurRad="38100" dist="38100" dir="2700000" algn="tl">
                    <a:srgbClr val="000000">
                      <a:alpha val="43137"/>
                    </a:srgbClr>
                  </a:outerShdw>
                </a:effectLst>
                <a:latin typeface="Bradley Hand ITC"/>
                <a:ea typeface="+mn-lt"/>
                <a:cs typeface="+mn-lt"/>
              </a:rPr>
              <a:t>half</a:t>
            </a:r>
            <a:r>
              <a:rPr lang="it-IT" b="1" dirty="0">
                <a:effectLst>
                  <a:outerShdw blurRad="38100" dist="38100" dir="2700000" algn="tl">
                    <a:srgbClr val="000000">
                      <a:alpha val="43137"/>
                    </a:srgbClr>
                  </a:outerShdw>
                </a:effectLst>
                <a:latin typeface="Bradley Hand ITC"/>
                <a:ea typeface="+mn-lt"/>
                <a:cs typeface="+mn-lt"/>
              </a:rPr>
              <a:t> of 1 </a:t>
            </a:r>
            <a:r>
              <a:rPr lang="it-IT" b="1" dirty="0" err="1">
                <a:effectLst>
                  <a:outerShdw blurRad="38100" dist="38100" dir="2700000" algn="tl">
                    <a:srgbClr val="000000">
                      <a:alpha val="43137"/>
                    </a:srgbClr>
                  </a:outerShdw>
                </a:effectLst>
                <a:latin typeface="Bradley Hand ITC"/>
                <a:ea typeface="+mn-lt"/>
                <a:cs typeface="+mn-lt"/>
              </a:rPr>
              <a:t>egg</a:t>
            </a:r>
            <a:r>
              <a:rPr lang="it-IT" b="1" dirty="0">
                <a:effectLst>
                  <a:outerShdw blurRad="38100" dist="38100" dir="2700000" algn="tl">
                    <a:srgbClr val="000000">
                      <a:alpha val="43137"/>
                    </a:srgbClr>
                  </a:outerShdw>
                </a:effectLst>
                <a:latin typeface="Bradley Hand ITC"/>
                <a:ea typeface="+mn-lt"/>
                <a:cs typeface="+mn-lt"/>
              </a:rPr>
              <a:t> white, </a:t>
            </a:r>
            <a:endParaRPr lang="tr-TR" b="1">
              <a:latin typeface="Bradley Hand ITC"/>
              <a:ea typeface="+mn-lt"/>
              <a:cs typeface="+mn-lt"/>
            </a:endParaRPr>
          </a:p>
          <a:p>
            <a:r>
              <a:rPr lang="it-IT" b="1" dirty="0" err="1">
                <a:effectLst>
                  <a:outerShdw blurRad="38100" dist="38100" dir="2700000" algn="tl">
                    <a:srgbClr val="000000">
                      <a:alpha val="43137"/>
                    </a:srgbClr>
                  </a:outerShdw>
                </a:effectLst>
                <a:latin typeface="Bradley Hand ITC"/>
                <a:ea typeface="+mn-lt"/>
                <a:cs typeface="+mn-lt"/>
              </a:rPr>
              <a:t>Cumin</a:t>
            </a:r>
            <a:r>
              <a:rPr lang="it-IT" b="1" dirty="0">
                <a:effectLst>
                  <a:outerShdw blurRad="38100" dist="38100" dir="2700000" algn="tl">
                    <a:srgbClr val="000000">
                      <a:alpha val="43137"/>
                    </a:srgbClr>
                  </a:outerShdw>
                </a:effectLst>
                <a:latin typeface="Bradley Hand ITC"/>
                <a:ea typeface="+mn-lt"/>
                <a:cs typeface="+mn-lt"/>
              </a:rPr>
              <a:t>, </a:t>
            </a:r>
            <a:endParaRPr lang="tr-TR" b="1">
              <a:latin typeface="Bradley Hand ITC"/>
              <a:ea typeface="+mn-lt"/>
              <a:cs typeface="+mn-lt"/>
            </a:endParaRPr>
          </a:p>
          <a:p>
            <a:r>
              <a:rPr lang="it-IT" b="1" dirty="0">
                <a:effectLst>
                  <a:outerShdw blurRad="38100" dist="38100" dir="2700000" algn="tl">
                    <a:srgbClr val="000000">
                      <a:alpha val="43137"/>
                    </a:srgbClr>
                  </a:outerShdw>
                </a:effectLst>
                <a:latin typeface="Bradley Hand ITC"/>
                <a:ea typeface="+mn-lt"/>
                <a:cs typeface="+mn-lt"/>
              </a:rPr>
              <a:t>Black </a:t>
            </a:r>
            <a:r>
              <a:rPr lang="it-IT" b="1" dirty="0" err="1">
                <a:effectLst>
                  <a:outerShdw blurRad="38100" dist="38100" dir="2700000" algn="tl">
                    <a:srgbClr val="000000">
                      <a:alpha val="43137"/>
                    </a:srgbClr>
                  </a:outerShdw>
                </a:effectLst>
                <a:latin typeface="Bradley Hand ITC"/>
                <a:ea typeface="+mn-lt"/>
                <a:cs typeface="+mn-lt"/>
              </a:rPr>
              <a:t>pepper</a:t>
            </a:r>
            <a:r>
              <a:rPr lang="it-IT" b="1" dirty="0">
                <a:effectLst>
                  <a:outerShdw blurRad="38100" dist="38100" dir="2700000" algn="tl">
                    <a:srgbClr val="000000">
                      <a:alpha val="43137"/>
                    </a:srgbClr>
                  </a:outerShdw>
                </a:effectLst>
                <a:latin typeface="Bradley Hand ITC"/>
                <a:ea typeface="+mn-lt"/>
                <a:cs typeface="+mn-lt"/>
              </a:rPr>
              <a:t>, </a:t>
            </a:r>
            <a:endParaRPr lang="tr-TR" b="1">
              <a:latin typeface="Bradley Hand ITC"/>
              <a:ea typeface="+mn-lt"/>
              <a:cs typeface="+mn-lt"/>
            </a:endParaRPr>
          </a:p>
          <a:p>
            <a:r>
              <a:rPr lang="it-IT" b="1" dirty="0">
                <a:effectLst>
                  <a:outerShdw blurRad="38100" dist="38100" dir="2700000" algn="tl">
                    <a:srgbClr val="000000">
                      <a:alpha val="43137"/>
                    </a:srgbClr>
                  </a:outerShdw>
                </a:effectLst>
                <a:latin typeface="Bradley Hand ITC"/>
                <a:ea typeface="+mn-lt"/>
                <a:cs typeface="+mn-lt"/>
              </a:rPr>
              <a:t>Salt. </a:t>
            </a:r>
            <a:endParaRPr lang="it-IT" b="1">
              <a:latin typeface="Bradley Hand ITC"/>
              <a:ea typeface="+mn-lt"/>
              <a:cs typeface="+mn-lt"/>
            </a:endParaRPr>
          </a:p>
          <a:p>
            <a:endParaRPr lang="it-IT" b="1" dirty="0">
              <a:solidFill>
                <a:srgbClr val="FF0000"/>
              </a:solidFill>
              <a:latin typeface="Bradley Hand ITC"/>
              <a:ea typeface="+mn-lt"/>
              <a:cs typeface="+mn-lt"/>
            </a:endParaRPr>
          </a:p>
          <a:p>
            <a:r>
              <a:rPr lang="it-IT" b="1" dirty="0">
                <a:solidFill>
                  <a:srgbClr val="FF0000"/>
                </a:solidFill>
                <a:latin typeface="Bradley Hand ITC"/>
                <a:ea typeface="+mn-lt"/>
                <a:cs typeface="+mn-lt"/>
              </a:rPr>
              <a:t>For </a:t>
            </a:r>
            <a:r>
              <a:rPr lang="it-IT" b="1" dirty="0">
                <a:solidFill>
                  <a:srgbClr val="FF0000"/>
                </a:solidFill>
                <a:effectLst>
                  <a:outerShdw blurRad="38100" dist="38100" dir="2700000" algn="tl">
                    <a:srgbClr val="000000">
                      <a:alpha val="43137"/>
                    </a:srgbClr>
                  </a:outerShdw>
                </a:effectLst>
                <a:latin typeface="Bradley Hand ITC"/>
                <a:ea typeface="+mn-lt"/>
                <a:cs typeface="+mn-lt"/>
              </a:rPr>
              <a:t>topping; </a:t>
            </a:r>
            <a:endParaRPr lang="tr-TR" b="1">
              <a:solidFill>
                <a:srgbClr val="FF0000"/>
              </a:solidFill>
              <a:latin typeface="Bradley Hand ITC"/>
              <a:ea typeface="+mn-lt"/>
              <a:cs typeface="+mn-lt"/>
            </a:endParaRPr>
          </a:p>
          <a:p>
            <a:r>
              <a:rPr lang="it-IT" b="1" dirty="0">
                <a:effectLst>
                  <a:outerShdw blurRad="38100" dist="38100" dir="2700000" algn="tl">
                    <a:srgbClr val="000000">
                      <a:alpha val="43137"/>
                    </a:srgbClr>
                  </a:outerShdw>
                </a:effectLst>
                <a:latin typeface="Bradley Hand ITC"/>
                <a:ea typeface="+mn-lt"/>
                <a:cs typeface="+mn-lt"/>
              </a:rPr>
              <a:t>Half of 1 </a:t>
            </a:r>
            <a:r>
              <a:rPr lang="it-IT" b="1" dirty="0" err="1">
                <a:effectLst>
                  <a:outerShdw blurRad="38100" dist="38100" dir="2700000" algn="tl">
                    <a:srgbClr val="000000">
                      <a:alpha val="43137"/>
                    </a:srgbClr>
                  </a:outerShdw>
                </a:effectLst>
                <a:latin typeface="Bradley Hand ITC"/>
                <a:ea typeface="+mn-lt"/>
                <a:cs typeface="+mn-lt"/>
              </a:rPr>
              <a:t>egg</a:t>
            </a:r>
            <a:r>
              <a:rPr lang="it-IT" b="1" dirty="0">
                <a:effectLst>
                  <a:outerShdw blurRad="38100" dist="38100" dir="2700000" algn="tl">
                    <a:srgbClr val="000000">
                      <a:alpha val="43137"/>
                    </a:srgbClr>
                  </a:outerShdw>
                </a:effectLst>
                <a:latin typeface="Bradley Hand ITC"/>
                <a:ea typeface="+mn-lt"/>
                <a:cs typeface="+mn-lt"/>
              </a:rPr>
              <a:t> white. </a:t>
            </a:r>
            <a:endParaRPr lang="it-IT">
              <a:latin typeface="Bradley Hand ITC"/>
              <a:cs typeface="Calibri"/>
            </a:endParaRPr>
          </a:p>
        </p:txBody>
      </p:sp>
      <p:sp>
        <p:nvSpPr>
          <p:cNvPr id="16" name="CasellaDiTesto 8"/>
          <p:cNvSpPr txBox="1"/>
          <p:nvPr/>
        </p:nvSpPr>
        <p:spPr>
          <a:xfrm>
            <a:off x="663761" y="2799541"/>
            <a:ext cx="3061142" cy="76944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r>
              <a:rPr lang="it-IT" sz="4400" b="1" dirty="0" err="1">
                <a:solidFill>
                  <a:srgbClr val="C00000"/>
                </a:solidFill>
                <a:effectLst>
                  <a:outerShdw blurRad="38100" dist="38100" dir="2700000" algn="tl">
                    <a:srgbClr val="000000">
                      <a:alpha val="43137"/>
                    </a:srgbClr>
                  </a:outerShdw>
                </a:effectLst>
                <a:latin typeface="Bradley Hand ITC"/>
                <a:ea typeface="MS Mincho"/>
                <a:cs typeface="Arial"/>
              </a:rPr>
              <a:t>Ingredients</a:t>
            </a:r>
          </a:p>
        </p:txBody>
      </p:sp>
      <p:sp>
        <p:nvSpPr>
          <p:cNvPr id="13" name="CasellaDiTesto 8"/>
          <p:cNvSpPr txBox="1"/>
          <p:nvPr/>
        </p:nvSpPr>
        <p:spPr>
          <a:xfrm>
            <a:off x="8606385" y="631333"/>
            <a:ext cx="2916000" cy="76944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endParaRPr lang="it-IT" sz="4400" b="1">
              <a:solidFill>
                <a:srgbClr val="C00000"/>
              </a:solidFill>
              <a:latin typeface="Bradley Hand ITC" pitchFamily="66" charset="0"/>
              <a:ea typeface="MS Mincho" pitchFamily="49" charset="-128"/>
              <a:cs typeface="Arial" charset="0"/>
            </a:endParaRPr>
          </a:p>
        </p:txBody>
      </p:sp>
      <p:pic>
        <p:nvPicPr>
          <p:cNvPr id="3" name="Resim 3" descr="yiyecek, tablo, iç mekan, parça içeren bir resim&#10;&#10;Açıklama otomatik olarak oluşturuldu">
            <a:extLst>
              <a:ext uri="{FF2B5EF4-FFF2-40B4-BE49-F238E27FC236}">
                <a16:creationId xmlns="" xmlns:a16="http://schemas.microsoft.com/office/drawing/2014/main" id="{496ADEAB-CC7A-EC8D-A26D-189F58A37527}"/>
              </a:ext>
            </a:extLst>
          </p:cNvPr>
          <p:cNvPicPr>
            <a:picLocks noChangeAspect="1"/>
          </p:cNvPicPr>
          <p:nvPr/>
        </p:nvPicPr>
        <p:blipFill rotWithShape="1">
          <a:blip r:embed="rId5"/>
          <a:srcRect l="22117" t="57" r="3700" b="17472"/>
          <a:stretch/>
        </p:blipFill>
        <p:spPr>
          <a:xfrm rot="-1920000">
            <a:off x="1881029" y="785049"/>
            <a:ext cx="2034981" cy="1696761"/>
          </a:xfrm>
          <a:prstGeom prst="rect">
            <a:avLst/>
          </a:prstGeom>
        </p:spPr>
      </p:pic>
      <p:sp>
        <p:nvSpPr>
          <p:cNvPr id="4" name="Metin kutusu 3">
            <a:extLst>
              <a:ext uri="{FF2B5EF4-FFF2-40B4-BE49-F238E27FC236}">
                <a16:creationId xmlns="" xmlns:a16="http://schemas.microsoft.com/office/drawing/2014/main" id="{9EB3BAAC-67F4-58EF-1238-9345793B5B27}"/>
              </a:ext>
            </a:extLst>
          </p:cNvPr>
          <p:cNvSpPr txBox="1"/>
          <p:nvPr/>
        </p:nvSpPr>
        <p:spPr>
          <a:xfrm>
            <a:off x="4780643" y="371928"/>
            <a:ext cx="3464830"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b="1" dirty="0">
                <a:solidFill>
                  <a:srgbClr val="FF0000"/>
                </a:solidFill>
                <a:latin typeface="Bradley Hand ITC"/>
                <a:ea typeface="+mn-lt"/>
                <a:cs typeface="+mn-lt"/>
              </a:rPr>
              <a:t>For the </a:t>
            </a:r>
            <a:r>
              <a:rPr lang="it-IT" b="1" dirty="0" err="1">
                <a:solidFill>
                  <a:srgbClr val="FF0000"/>
                </a:solidFill>
                <a:latin typeface="Bradley Hand ITC"/>
                <a:ea typeface="+mn-lt"/>
                <a:cs typeface="+mn-lt"/>
              </a:rPr>
              <a:t>sauce</a:t>
            </a:r>
            <a:r>
              <a:rPr lang="it-IT" b="1" dirty="0">
                <a:solidFill>
                  <a:srgbClr val="FF0000"/>
                </a:solidFill>
                <a:latin typeface="Bradley Hand ITC"/>
                <a:ea typeface="+mn-lt"/>
                <a:cs typeface="+mn-lt"/>
              </a:rPr>
              <a:t>; </a:t>
            </a:r>
            <a:endParaRPr lang="tr-TR" b="1">
              <a:solidFill>
                <a:srgbClr val="FF0000"/>
              </a:solidFill>
              <a:latin typeface="Bradley Hand ITC"/>
              <a:ea typeface="+mn-lt"/>
              <a:cs typeface="+mn-lt"/>
            </a:endParaRPr>
          </a:p>
          <a:p>
            <a:r>
              <a:rPr lang="it-IT" b="1" dirty="0">
                <a:latin typeface="Bradley Hand ITC"/>
                <a:ea typeface="+mn-lt"/>
                <a:cs typeface="+mn-lt"/>
              </a:rPr>
              <a:t>5-6 </a:t>
            </a:r>
            <a:r>
              <a:rPr lang="it-IT" b="1" dirty="0" err="1">
                <a:latin typeface="Bradley Hand ITC"/>
                <a:ea typeface="+mn-lt"/>
                <a:cs typeface="+mn-lt"/>
              </a:rPr>
              <a:t>tablespoons</a:t>
            </a:r>
            <a:r>
              <a:rPr lang="it-IT" b="1" dirty="0">
                <a:latin typeface="Bradley Hand ITC"/>
                <a:ea typeface="+mn-lt"/>
                <a:cs typeface="+mn-lt"/>
              </a:rPr>
              <a:t> of olive oil, </a:t>
            </a:r>
            <a:endParaRPr lang="tr-TR" b="1">
              <a:latin typeface="Bradley Hand ITC"/>
              <a:ea typeface="+mn-lt"/>
              <a:cs typeface="+mn-lt"/>
            </a:endParaRPr>
          </a:p>
          <a:p>
            <a:r>
              <a:rPr lang="it-IT" b="1" dirty="0">
                <a:latin typeface="Bradley Hand ITC"/>
                <a:ea typeface="+mn-lt"/>
                <a:cs typeface="+mn-lt"/>
              </a:rPr>
              <a:t>1 </a:t>
            </a:r>
            <a:r>
              <a:rPr lang="it-IT" b="1" dirty="0" err="1">
                <a:latin typeface="Bradley Hand ITC"/>
                <a:ea typeface="+mn-lt"/>
                <a:cs typeface="+mn-lt"/>
              </a:rPr>
              <a:t>heaping</a:t>
            </a:r>
            <a:r>
              <a:rPr lang="it-IT" b="1" dirty="0">
                <a:latin typeface="Bradley Hand ITC"/>
                <a:ea typeface="+mn-lt"/>
                <a:cs typeface="+mn-lt"/>
              </a:rPr>
              <a:t> </a:t>
            </a:r>
            <a:r>
              <a:rPr lang="it-IT" b="1" dirty="0" err="1">
                <a:latin typeface="Bradley Hand ITC"/>
                <a:ea typeface="+mn-lt"/>
                <a:cs typeface="+mn-lt"/>
              </a:rPr>
              <a:t>tablespoon</a:t>
            </a:r>
            <a:r>
              <a:rPr lang="it-IT" b="1" dirty="0">
                <a:latin typeface="Bradley Hand ITC"/>
                <a:ea typeface="+mn-lt"/>
                <a:cs typeface="+mn-lt"/>
              </a:rPr>
              <a:t> of tomato paste, </a:t>
            </a:r>
            <a:endParaRPr lang="tr-TR" b="1">
              <a:latin typeface="Bradley Hand ITC"/>
              <a:ea typeface="+mn-lt"/>
              <a:cs typeface="+mn-lt"/>
            </a:endParaRPr>
          </a:p>
          <a:p>
            <a:r>
              <a:rPr lang="it-IT" b="1" dirty="0">
                <a:latin typeface="Bradley Hand ITC"/>
                <a:ea typeface="+mn-lt"/>
                <a:cs typeface="+mn-lt"/>
              </a:rPr>
              <a:t>1.5 </a:t>
            </a:r>
            <a:r>
              <a:rPr lang="it-IT" b="1" dirty="0" err="1">
                <a:latin typeface="Bradley Hand ITC"/>
                <a:ea typeface="+mn-lt"/>
                <a:cs typeface="+mn-lt"/>
              </a:rPr>
              <a:t>cups</a:t>
            </a:r>
            <a:r>
              <a:rPr lang="it-IT" b="1" dirty="0">
                <a:latin typeface="Bradley Hand ITC"/>
                <a:ea typeface="+mn-lt"/>
                <a:cs typeface="+mn-lt"/>
              </a:rPr>
              <a:t> of water, </a:t>
            </a:r>
            <a:endParaRPr lang="tr-TR" b="1">
              <a:latin typeface="Bradley Hand ITC"/>
              <a:ea typeface="+mn-lt"/>
              <a:cs typeface="+mn-lt"/>
            </a:endParaRPr>
          </a:p>
          <a:p>
            <a:r>
              <a:rPr lang="it-IT" b="1" dirty="0">
                <a:latin typeface="Bradley Hand ITC"/>
                <a:ea typeface="+mn-lt"/>
                <a:cs typeface="+mn-lt"/>
              </a:rPr>
              <a:t>Salt. </a:t>
            </a:r>
            <a:endParaRPr lang="tr-TR" b="1">
              <a:latin typeface="Bradley Hand ITC"/>
              <a:ea typeface="+mn-lt"/>
              <a:cs typeface="+mn-lt"/>
            </a:endParaRPr>
          </a:p>
          <a:p>
            <a:endParaRPr lang="it-IT" b="1" dirty="0">
              <a:latin typeface="Bradley Hand ITC"/>
              <a:ea typeface="+mn-lt"/>
              <a:cs typeface="+mn-lt"/>
            </a:endParaRPr>
          </a:p>
          <a:p>
            <a:r>
              <a:rPr lang="it-IT" b="1" dirty="0">
                <a:solidFill>
                  <a:srgbClr val="FF0000"/>
                </a:solidFill>
                <a:latin typeface="Bradley Hand ITC"/>
                <a:ea typeface="+mn-lt"/>
                <a:cs typeface="+mn-lt"/>
              </a:rPr>
              <a:t>For the filling;</a:t>
            </a:r>
            <a:endParaRPr lang="tr-TR" b="1">
              <a:solidFill>
                <a:srgbClr val="000000"/>
              </a:solidFill>
              <a:latin typeface="Bradley Hand ITC"/>
              <a:ea typeface="+mn-lt"/>
              <a:cs typeface="+mn-lt"/>
            </a:endParaRPr>
          </a:p>
          <a:p>
            <a:r>
              <a:rPr lang="it-IT" b="1" dirty="0">
                <a:latin typeface="Bradley Hand ITC"/>
                <a:ea typeface="+mn-lt"/>
                <a:cs typeface="+mn-lt"/>
              </a:rPr>
              <a:t>3 </a:t>
            </a:r>
            <a:r>
              <a:rPr lang="it-IT" b="1" dirty="0" err="1">
                <a:latin typeface="Bradley Hand ITC"/>
                <a:ea typeface="+mn-lt"/>
                <a:cs typeface="+mn-lt"/>
              </a:rPr>
              <a:t>eggs</a:t>
            </a:r>
            <a:endParaRPr lang="tr-TR" b="1">
              <a:latin typeface="Bradley Hand ITC"/>
              <a:ea typeface="+mn-lt"/>
              <a:cs typeface="+mn-lt"/>
            </a:endParaRPr>
          </a:p>
          <a:p>
            <a:r>
              <a:rPr lang="it-IT" b="1" dirty="0">
                <a:latin typeface="Bradley Hand ITC"/>
                <a:ea typeface="+mn-lt"/>
                <a:cs typeface="+mn-lt"/>
              </a:rPr>
              <a:t>700 g </a:t>
            </a:r>
            <a:r>
              <a:rPr lang="it-IT" b="1" dirty="0" err="1">
                <a:latin typeface="Bradley Hand ITC"/>
                <a:ea typeface="+mn-lt"/>
                <a:cs typeface="+mn-lt"/>
              </a:rPr>
              <a:t>canned</a:t>
            </a:r>
            <a:r>
              <a:rPr lang="it-IT" b="1" dirty="0">
                <a:latin typeface="Bradley Hand ITC"/>
                <a:ea typeface="+mn-lt"/>
                <a:cs typeface="+mn-lt"/>
              </a:rPr>
              <a:t> mixed </a:t>
            </a:r>
            <a:r>
              <a:rPr lang="it-IT" b="1" dirty="0" err="1">
                <a:latin typeface="Bradley Hand ITC"/>
                <a:ea typeface="+mn-lt"/>
                <a:cs typeface="+mn-lt"/>
              </a:rPr>
              <a:t>vegetables</a:t>
            </a:r>
            <a:endParaRPr lang="it-IT" b="1" dirty="0">
              <a:latin typeface="Bradley Hand ITC"/>
              <a:ea typeface="+mn-lt"/>
              <a:cs typeface="+mn-lt"/>
            </a:endParaRPr>
          </a:p>
          <a:p>
            <a:pPr algn="l"/>
            <a:endParaRPr lang="it-IT" dirty="0">
              <a:cs typeface="Calibri"/>
            </a:endParaRPr>
          </a:p>
        </p:txBody>
      </p:sp>
      <p:sp>
        <p:nvSpPr>
          <p:cNvPr id="5" name="CasellaDiTesto 8">
            <a:extLst>
              <a:ext uri="{FF2B5EF4-FFF2-40B4-BE49-F238E27FC236}">
                <a16:creationId xmlns="" xmlns:a16="http://schemas.microsoft.com/office/drawing/2014/main" id="{66A59025-46D7-CE5D-0805-70691BBF0CF4}"/>
              </a:ext>
            </a:extLst>
          </p:cNvPr>
          <p:cNvSpPr txBox="1"/>
          <p:nvPr/>
        </p:nvSpPr>
        <p:spPr>
          <a:xfrm>
            <a:off x="4782189" y="3425469"/>
            <a:ext cx="3061142" cy="76944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r>
              <a:rPr lang="it-IT" sz="4400" b="1" dirty="0" err="1">
                <a:solidFill>
                  <a:srgbClr val="C00000"/>
                </a:solidFill>
                <a:effectLst>
                  <a:outerShdw blurRad="38100" dist="38100" dir="2700000" algn="tl">
                    <a:srgbClr val="000000">
                      <a:alpha val="43137"/>
                    </a:srgbClr>
                  </a:outerShdw>
                </a:effectLst>
                <a:latin typeface="Bradley Hand ITC"/>
                <a:ea typeface="MS Mincho"/>
                <a:cs typeface="Arial"/>
              </a:rPr>
              <a:t>Preparation</a:t>
            </a:r>
            <a:endParaRPr lang="tr-TR" dirty="0" err="1"/>
          </a:p>
        </p:txBody>
      </p:sp>
      <p:sp>
        <p:nvSpPr>
          <p:cNvPr id="6" name="Metin kutusu 5">
            <a:extLst>
              <a:ext uri="{FF2B5EF4-FFF2-40B4-BE49-F238E27FC236}">
                <a16:creationId xmlns="" xmlns:a16="http://schemas.microsoft.com/office/drawing/2014/main" id="{11F8E5F5-D235-116F-80D1-FCE1A472D574}"/>
              </a:ext>
            </a:extLst>
          </p:cNvPr>
          <p:cNvSpPr txBox="1"/>
          <p:nvPr/>
        </p:nvSpPr>
        <p:spPr>
          <a:xfrm>
            <a:off x="4898571" y="4272643"/>
            <a:ext cx="3120115"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b="1" dirty="0" err="1">
                <a:latin typeface="Bradley Hand ITC"/>
                <a:ea typeface="+mn-lt"/>
                <a:cs typeface="+mn-lt"/>
              </a:rPr>
              <a:t>Boil</a:t>
            </a:r>
            <a:r>
              <a:rPr lang="tr-TR" b="1" dirty="0">
                <a:latin typeface="Bradley Hand ITC"/>
                <a:ea typeface="+mn-lt"/>
                <a:cs typeface="+mn-lt"/>
              </a:rPr>
              <a:t> </a:t>
            </a:r>
            <a:r>
              <a:rPr lang="tr-TR" b="1" dirty="0" err="1">
                <a:latin typeface="Bradley Hand ITC"/>
                <a:ea typeface="+mn-lt"/>
                <a:cs typeface="+mn-lt"/>
              </a:rPr>
              <a:t>the</a:t>
            </a:r>
            <a:r>
              <a:rPr lang="tr-TR" b="1" dirty="0">
                <a:latin typeface="Bradley Hand ITC"/>
                <a:ea typeface="+mn-lt"/>
                <a:cs typeface="+mn-lt"/>
              </a:rPr>
              <a:t> </a:t>
            </a:r>
            <a:r>
              <a:rPr lang="tr-TR" b="1" dirty="0" err="1">
                <a:latin typeface="Bradley Hand ITC"/>
                <a:ea typeface="+mn-lt"/>
                <a:cs typeface="+mn-lt"/>
              </a:rPr>
              <a:t>eggs</a:t>
            </a:r>
            <a:r>
              <a:rPr lang="tr-TR" b="1" dirty="0">
                <a:latin typeface="Bradley Hand ITC"/>
                <a:ea typeface="+mn-lt"/>
                <a:cs typeface="+mn-lt"/>
              </a:rPr>
              <a:t> in </a:t>
            </a:r>
            <a:r>
              <a:rPr lang="tr-TR" b="1" dirty="0" err="1">
                <a:latin typeface="Bradley Hand ITC"/>
                <a:ea typeface="+mn-lt"/>
                <a:cs typeface="+mn-lt"/>
              </a:rPr>
              <a:t>solid</a:t>
            </a:r>
            <a:r>
              <a:rPr lang="tr-TR" b="1" dirty="0">
                <a:latin typeface="Bradley Hand ITC"/>
                <a:ea typeface="+mn-lt"/>
                <a:cs typeface="+mn-lt"/>
              </a:rPr>
              <a:t> form </a:t>
            </a:r>
            <a:r>
              <a:rPr lang="tr-TR" b="1" dirty="0" err="1">
                <a:latin typeface="Bradley Hand ITC"/>
                <a:ea typeface="+mn-lt"/>
                <a:cs typeface="+mn-lt"/>
              </a:rPr>
              <a:t>for</a:t>
            </a:r>
            <a:r>
              <a:rPr lang="tr-TR" b="1" dirty="0">
                <a:latin typeface="Bradley Hand ITC"/>
                <a:ea typeface="+mn-lt"/>
                <a:cs typeface="+mn-lt"/>
              </a:rPr>
              <a:t> </a:t>
            </a:r>
            <a:r>
              <a:rPr lang="tr-TR" b="1" dirty="0" err="1">
                <a:latin typeface="Bradley Hand ITC"/>
                <a:ea typeface="+mn-lt"/>
                <a:cs typeface="+mn-lt"/>
              </a:rPr>
              <a:t>the</a:t>
            </a:r>
            <a:r>
              <a:rPr lang="tr-TR" b="1" dirty="0">
                <a:latin typeface="Bradley Hand ITC"/>
                <a:ea typeface="+mn-lt"/>
                <a:cs typeface="+mn-lt"/>
              </a:rPr>
              <a:t> </a:t>
            </a:r>
            <a:r>
              <a:rPr lang="tr-TR" b="1" dirty="0" err="1">
                <a:latin typeface="Bradley Hand ITC"/>
                <a:ea typeface="+mn-lt"/>
                <a:cs typeface="+mn-lt"/>
              </a:rPr>
              <a:t>filling</a:t>
            </a:r>
            <a:r>
              <a:rPr lang="tr-TR" b="1" dirty="0">
                <a:latin typeface="Bradley Hand ITC"/>
                <a:ea typeface="+mn-lt"/>
                <a:cs typeface="+mn-lt"/>
              </a:rPr>
              <a:t>. </a:t>
            </a:r>
            <a:r>
              <a:rPr lang="tr-TR" b="1" dirty="0" err="1">
                <a:latin typeface="Bradley Hand ITC"/>
                <a:ea typeface="+mn-lt"/>
                <a:cs typeface="+mn-lt"/>
              </a:rPr>
              <a:t>For</a:t>
            </a:r>
            <a:r>
              <a:rPr lang="tr-TR" b="1" dirty="0">
                <a:latin typeface="Bradley Hand ITC"/>
                <a:ea typeface="+mn-lt"/>
                <a:cs typeface="+mn-lt"/>
              </a:rPr>
              <a:t> </a:t>
            </a:r>
            <a:r>
              <a:rPr lang="tr-TR" b="1" dirty="0" err="1">
                <a:latin typeface="Bradley Hand ITC"/>
                <a:ea typeface="+mn-lt"/>
                <a:cs typeface="+mn-lt"/>
              </a:rPr>
              <a:t>the</a:t>
            </a:r>
            <a:r>
              <a:rPr lang="tr-TR" b="1" dirty="0">
                <a:latin typeface="Bradley Hand ITC"/>
                <a:ea typeface="+mn-lt"/>
                <a:cs typeface="+mn-lt"/>
              </a:rPr>
              <a:t> </a:t>
            </a:r>
            <a:r>
              <a:rPr lang="tr-TR" b="1" dirty="0" err="1">
                <a:latin typeface="Bradley Hand ITC"/>
                <a:ea typeface="+mn-lt"/>
                <a:cs typeface="+mn-lt"/>
              </a:rPr>
              <a:t>meatballs</a:t>
            </a:r>
            <a:r>
              <a:rPr lang="tr-TR" b="1" dirty="0">
                <a:latin typeface="Bradley Hand ITC"/>
                <a:ea typeface="+mn-lt"/>
                <a:cs typeface="+mn-lt"/>
              </a:rPr>
              <a:t>, </a:t>
            </a:r>
            <a:r>
              <a:rPr lang="tr-TR" b="1" dirty="0" err="1">
                <a:latin typeface="Bradley Hand ITC"/>
                <a:ea typeface="+mn-lt"/>
                <a:cs typeface="+mn-lt"/>
              </a:rPr>
              <a:t>knead</a:t>
            </a:r>
            <a:r>
              <a:rPr lang="tr-TR" b="1" dirty="0">
                <a:latin typeface="Bradley Hand ITC"/>
                <a:ea typeface="+mn-lt"/>
                <a:cs typeface="+mn-lt"/>
              </a:rPr>
              <a:t> </a:t>
            </a:r>
            <a:r>
              <a:rPr lang="tr-TR" b="1" dirty="0" err="1">
                <a:latin typeface="Bradley Hand ITC"/>
                <a:ea typeface="+mn-lt"/>
                <a:cs typeface="+mn-lt"/>
              </a:rPr>
              <a:t>the</a:t>
            </a:r>
            <a:r>
              <a:rPr lang="tr-TR" b="1" dirty="0">
                <a:latin typeface="Bradley Hand ITC"/>
                <a:ea typeface="+mn-lt"/>
                <a:cs typeface="+mn-lt"/>
              </a:rPr>
              <a:t> </a:t>
            </a:r>
            <a:r>
              <a:rPr lang="tr-TR" b="1" dirty="0" err="1">
                <a:latin typeface="Bradley Hand ITC"/>
                <a:ea typeface="+mn-lt"/>
                <a:cs typeface="+mn-lt"/>
              </a:rPr>
              <a:t>ground</a:t>
            </a:r>
            <a:r>
              <a:rPr lang="tr-TR" b="1" dirty="0">
                <a:latin typeface="Bradley Hand ITC"/>
                <a:ea typeface="+mn-lt"/>
                <a:cs typeface="+mn-lt"/>
              </a:rPr>
              <a:t> </a:t>
            </a:r>
            <a:r>
              <a:rPr lang="tr-TR" b="1" dirty="0" err="1">
                <a:latin typeface="Bradley Hand ITC"/>
                <a:ea typeface="+mn-lt"/>
                <a:cs typeface="+mn-lt"/>
              </a:rPr>
              <a:t>beef</a:t>
            </a:r>
            <a:r>
              <a:rPr lang="tr-TR" b="1" dirty="0">
                <a:latin typeface="Bradley Hand ITC"/>
                <a:ea typeface="+mn-lt"/>
                <a:cs typeface="+mn-lt"/>
              </a:rPr>
              <a:t>, </a:t>
            </a:r>
            <a:r>
              <a:rPr lang="tr-TR" b="1" dirty="0" err="1">
                <a:latin typeface="Bradley Hand ITC"/>
                <a:ea typeface="+mn-lt"/>
                <a:cs typeface="+mn-lt"/>
              </a:rPr>
              <a:t>egg</a:t>
            </a:r>
            <a:r>
              <a:rPr lang="tr-TR" b="1" dirty="0">
                <a:latin typeface="Bradley Hand ITC"/>
                <a:ea typeface="+mn-lt"/>
                <a:cs typeface="+mn-lt"/>
              </a:rPr>
              <a:t> </a:t>
            </a:r>
            <a:r>
              <a:rPr lang="tr-TR" b="1" dirty="0" err="1">
                <a:latin typeface="Bradley Hand ITC"/>
                <a:ea typeface="+mn-lt"/>
                <a:cs typeface="+mn-lt"/>
              </a:rPr>
              <a:t>yolk</a:t>
            </a:r>
            <a:r>
              <a:rPr lang="tr-TR" b="1" dirty="0">
                <a:latin typeface="Bradley Hand ITC"/>
                <a:ea typeface="+mn-lt"/>
                <a:cs typeface="+mn-lt"/>
              </a:rPr>
              <a:t> </a:t>
            </a:r>
            <a:r>
              <a:rPr lang="tr-TR" b="1" dirty="0" err="1">
                <a:latin typeface="Bradley Hand ITC"/>
                <a:ea typeface="+mn-lt"/>
                <a:cs typeface="+mn-lt"/>
              </a:rPr>
              <a:t>and</a:t>
            </a:r>
            <a:r>
              <a:rPr lang="tr-TR" b="1" dirty="0">
                <a:latin typeface="Bradley Hand ITC"/>
                <a:ea typeface="+mn-lt"/>
                <a:cs typeface="+mn-lt"/>
              </a:rPr>
              <a:t> </a:t>
            </a:r>
            <a:r>
              <a:rPr lang="tr-TR" b="1" dirty="0" err="1">
                <a:latin typeface="Bradley Hand ITC"/>
                <a:ea typeface="+mn-lt"/>
                <a:cs typeface="+mn-lt"/>
              </a:rPr>
              <a:t>half</a:t>
            </a:r>
            <a:r>
              <a:rPr lang="tr-TR" b="1" dirty="0">
                <a:latin typeface="Bradley Hand ITC"/>
                <a:ea typeface="+mn-lt"/>
                <a:cs typeface="+mn-lt"/>
              </a:rPr>
              <a:t> of </a:t>
            </a:r>
            <a:r>
              <a:rPr lang="tr-TR" b="1" dirty="0" err="1">
                <a:latin typeface="Bradley Hand ITC"/>
                <a:ea typeface="+mn-lt"/>
                <a:cs typeface="+mn-lt"/>
              </a:rPr>
              <a:t>the</a:t>
            </a:r>
            <a:r>
              <a:rPr lang="tr-TR" b="1" dirty="0">
                <a:latin typeface="Bradley Hand ITC"/>
                <a:ea typeface="+mn-lt"/>
                <a:cs typeface="+mn-lt"/>
              </a:rPr>
              <a:t> </a:t>
            </a:r>
            <a:r>
              <a:rPr lang="tr-TR" b="1" dirty="0" err="1">
                <a:latin typeface="Bradley Hand ITC"/>
                <a:ea typeface="+mn-lt"/>
                <a:cs typeface="+mn-lt"/>
              </a:rPr>
              <a:t>egg</a:t>
            </a:r>
            <a:r>
              <a:rPr lang="tr-TR" b="1" dirty="0">
                <a:latin typeface="Bradley Hand ITC"/>
                <a:ea typeface="+mn-lt"/>
                <a:cs typeface="+mn-lt"/>
              </a:rPr>
              <a:t> </a:t>
            </a:r>
            <a:r>
              <a:rPr lang="tr-TR" b="1" dirty="0" err="1">
                <a:latin typeface="Bradley Hand ITC"/>
                <a:ea typeface="+mn-lt"/>
                <a:cs typeface="+mn-lt"/>
              </a:rPr>
              <a:t>white</a:t>
            </a:r>
            <a:r>
              <a:rPr lang="tr-TR" b="1" dirty="0">
                <a:latin typeface="Bradley Hand ITC"/>
                <a:ea typeface="+mn-lt"/>
                <a:cs typeface="+mn-lt"/>
              </a:rPr>
              <a:t>, </a:t>
            </a:r>
            <a:r>
              <a:rPr lang="tr-TR" b="1" dirty="0" err="1">
                <a:latin typeface="Bradley Hand ITC"/>
                <a:ea typeface="+mn-lt"/>
                <a:cs typeface="+mn-lt"/>
              </a:rPr>
              <a:t>grated</a:t>
            </a:r>
            <a:r>
              <a:rPr lang="tr-TR" b="1" dirty="0">
                <a:latin typeface="Bradley Hand ITC"/>
                <a:ea typeface="+mn-lt"/>
                <a:cs typeface="+mn-lt"/>
              </a:rPr>
              <a:t> </a:t>
            </a:r>
            <a:r>
              <a:rPr lang="tr-TR" b="1" dirty="0" err="1">
                <a:latin typeface="Bradley Hand ITC"/>
                <a:ea typeface="+mn-lt"/>
                <a:cs typeface="+mn-lt"/>
              </a:rPr>
              <a:t>onion</a:t>
            </a:r>
            <a:r>
              <a:rPr lang="tr-TR" b="1" dirty="0">
                <a:latin typeface="Bradley Hand ITC"/>
                <a:ea typeface="+mn-lt"/>
                <a:cs typeface="+mn-lt"/>
              </a:rPr>
              <a:t>, </a:t>
            </a:r>
            <a:r>
              <a:rPr lang="tr-TR" b="1" dirty="0" err="1">
                <a:latin typeface="Bradley Hand ITC"/>
                <a:ea typeface="+mn-lt"/>
                <a:cs typeface="+mn-lt"/>
              </a:rPr>
              <a:t>breadcrumbs</a:t>
            </a:r>
            <a:r>
              <a:rPr lang="tr-TR" b="1" dirty="0">
                <a:latin typeface="Bradley Hand ITC"/>
                <a:ea typeface="+mn-lt"/>
                <a:cs typeface="+mn-lt"/>
              </a:rPr>
              <a:t>, </a:t>
            </a:r>
            <a:r>
              <a:rPr lang="tr-TR" b="1" dirty="0" err="1">
                <a:latin typeface="Bradley Hand ITC"/>
                <a:ea typeface="+mn-lt"/>
                <a:cs typeface="+mn-lt"/>
              </a:rPr>
              <a:t>cumin</a:t>
            </a:r>
            <a:r>
              <a:rPr lang="tr-TR" b="1" dirty="0">
                <a:latin typeface="Bradley Hand ITC"/>
                <a:ea typeface="+mn-lt"/>
                <a:cs typeface="+mn-lt"/>
              </a:rPr>
              <a:t>, </a:t>
            </a:r>
            <a:r>
              <a:rPr lang="tr-TR" b="1" dirty="0" err="1">
                <a:latin typeface="Bradley Hand ITC"/>
                <a:ea typeface="+mn-lt"/>
                <a:cs typeface="+mn-lt"/>
              </a:rPr>
              <a:t>black</a:t>
            </a:r>
            <a:r>
              <a:rPr lang="tr-TR" b="1" dirty="0">
                <a:latin typeface="Bradley Hand ITC"/>
                <a:ea typeface="+mn-lt"/>
                <a:cs typeface="+mn-lt"/>
              </a:rPr>
              <a:t> </a:t>
            </a:r>
            <a:r>
              <a:rPr lang="tr-TR" b="1" dirty="0" err="1">
                <a:latin typeface="Bradley Hand ITC"/>
                <a:ea typeface="+mn-lt"/>
                <a:cs typeface="+mn-lt"/>
              </a:rPr>
              <a:t>pepper</a:t>
            </a:r>
            <a:r>
              <a:rPr lang="tr-TR" b="1" dirty="0">
                <a:latin typeface="Bradley Hand ITC"/>
                <a:ea typeface="+mn-lt"/>
                <a:cs typeface="+mn-lt"/>
              </a:rPr>
              <a:t> </a:t>
            </a:r>
            <a:r>
              <a:rPr lang="tr-TR" b="1" dirty="0" err="1">
                <a:latin typeface="Bradley Hand ITC"/>
                <a:ea typeface="+mn-lt"/>
                <a:cs typeface="+mn-lt"/>
              </a:rPr>
              <a:t>and</a:t>
            </a:r>
            <a:r>
              <a:rPr lang="tr-TR" b="1" dirty="0">
                <a:latin typeface="Bradley Hand ITC"/>
                <a:ea typeface="+mn-lt"/>
                <a:cs typeface="+mn-lt"/>
              </a:rPr>
              <a:t> salt in a </a:t>
            </a:r>
            <a:r>
              <a:rPr lang="tr-TR" b="1" dirty="0" err="1">
                <a:latin typeface="Bradley Hand ITC"/>
                <a:ea typeface="+mn-lt"/>
                <a:cs typeface="+mn-lt"/>
              </a:rPr>
              <a:t>deep</a:t>
            </a:r>
            <a:r>
              <a:rPr lang="tr-TR" b="1" dirty="0">
                <a:latin typeface="Bradley Hand ITC"/>
                <a:ea typeface="+mn-lt"/>
                <a:cs typeface="+mn-lt"/>
              </a:rPr>
              <a:t> </a:t>
            </a:r>
            <a:r>
              <a:rPr lang="tr-TR" b="1" dirty="0" err="1">
                <a:latin typeface="Bradley Hand ITC"/>
                <a:ea typeface="+mn-lt"/>
                <a:cs typeface="+mn-lt"/>
              </a:rPr>
              <a:t>bowl</a:t>
            </a:r>
            <a:r>
              <a:rPr lang="tr-TR" b="1" dirty="0">
                <a:latin typeface="Bradley Hand ITC"/>
                <a:ea typeface="+mn-lt"/>
                <a:cs typeface="+mn-lt"/>
              </a:rPr>
              <a:t>.</a:t>
            </a:r>
            <a:r>
              <a:rPr lang="tr-TR" dirty="0">
                <a:ea typeface="+mn-lt"/>
                <a:cs typeface="+mn-lt"/>
              </a:rPr>
              <a:t/>
            </a:r>
            <a:br>
              <a:rPr lang="tr-TR" dirty="0">
                <a:ea typeface="+mn-lt"/>
                <a:cs typeface="+mn-lt"/>
              </a:rPr>
            </a:br>
            <a:endParaRPr lang="tr-TR" dirty="0">
              <a:ea typeface="+mn-lt"/>
              <a:cs typeface="+mn-lt"/>
            </a:endParaRPr>
          </a:p>
        </p:txBody>
      </p:sp>
    </p:spTree>
    <p:extLst>
      <p:ext uri="{BB962C8B-B14F-4D97-AF65-F5344CB8AC3E}">
        <p14:creationId xmlns:p14="http://schemas.microsoft.com/office/powerpoint/2010/main" val="413552045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800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ppt_w</p:attrName>
                                        </p:attrNameLst>
                                      </p:cBhvr>
                                      <p:tavLst>
                                        <p:tav tm="0">
                                          <p:val>
                                            <p:fltVal val="0"/>
                                          </p:val>
                                        </p:tav>
                                        <p:tav tm="100000">
                                          <p:val>
                                            <p:strVal val="#ppt_w"/>
                                          </p:val>
                                        </p:tav>
                                      </p:tavLst>
                                    </p:anim>
                                    <p:anim calcmode="lin" valueType="num">
                                      <p:cBhvr>
                                        <p:cTn id="8" dur="2000" fill="hold"/>
                                        <p:tgtEl>
                                          <p:spTgt spid="11"/>
                                        </p:tgtEl>
                                        <p:attrNameLst>
                                          <p:attrName>ppt_h</p:attrName>
                                        </p:attrNameLst>
                                      </p:cBhvr>
                                      <p:tavLst>
                                        <p:tav tm="0">
                                          <p:val>
                                            <p:fltVal val="0"/>
                                          </p:val>
                                        </p:tav>
                                        <p:tav tm="100000">
                                          <p:val>
                                            <p:strVal val="#ppt_h"/>
                                          </p:val>
                                        </p:tav>
                                      </p:tavLst>
                                    </p:anim>
                                    <p:animEffect transition="in" filter="fade">
                                      <p:cBhvr>
                                        <p:cTn id="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Moleskine_ruled_notebook,_inside_view.jpg"/>
          <p:cNvPicPr>
            <a:picLocks noGrp="1" noChangeAspect="1"/>
          </p:cNvPicPr>
          <p:nvPr>
            <p:ph idx="1"/>
          </p:nvPr>
        </p:nvPicPr>
        <p:blipFill>
          <a:blip r:embed="rId3" cstate="print"/>
          <a:stretch>
            <a:fillRect/>
          </a:stretch>
        </p:blipFill>
        <p:spPr>
          <a:xfrm>
            <a:off x="14095" y="0"/>
            <a:ext cx="9143999" cy="6858000"/>
          </a:xfrm>
          <a:prstGeom prst="rect">
            <a:avLst/>
          </a:prstGeom>
          <a:ln>
            <a:noFill/>
          </a:ln>
          <a:effectLst>
            <a:outerShdw blurRad="292100" dist="139700" dir="2700000" algn="tl" rotWithShape="0">
              <a:srgbClr val="333333">
                <a:alpha val="65000"/>
              </a:srgbClr>
            </a:outerShdw>
          </a:effectLst>
        </p:spPr>
      </p:pic>
      <p:sp>
        <p:nvSpPr>
          <p:cNvPr id="14" name="TextBox 13"/>
          <p:cNvSpPr txBox="1"/>
          <p:nvPr/>
        </p:nvSpPr>
        <p:spPr>
          <a:xfrm>
            <a:off x="285720" y="6237312"/>
            <a:ext cx="541864" cy="369332"/>
          </a:xfrm>
          <a:prstGeom prst="rect">
            <a:avLst/>
          </a:prstGeom>
          <a:solidFill>
            <a:schemeClr val="bg1"/>
          </a:solidFill>
        </p:spPr>
        <p:txBody>
          <a:bodyPr wrap="square" rtlCol="0">
            <a:spAutoFit/>
          </a:bodyPr>
          <a:lstStyle/>
          <a:p>
            <a:r>
              <a:rPr lang="it-IT" b="1">
                <a:latin typeface="Bradley Hand ITC" pitchFamily="66" charset="0"/>
              </a:rPr>
              <a:t>11</a:t>
            </a:r>
            <a:endParaRPr lang="en-US" b="1">
              <a:latin typeface="Bradley Hand ITC" pitchFamily="66" charset="0"/>
            </a:endParaRPr>
          </a:p>
        </p:txBody>
      </p:sp>
      <p:sp>
        <p:nvSpPr>
          <p:cNvPr id="15" name="TextBox 14"/>
          <p:cNvSpPr txBox="1"/>
          <p:nvPr/>
        </p:nvSpPr>
        <p:spPr>
          <a:xfrm>
            <a:off x="8460432" y="6286520"/>
            <a:ext cx="469286" cy="369332"/>
          </a:xfrm>
          <a:prstGeom prst="rect">
            <a:avLst/>
          </a:prstGeom>
          <a:solidFill>
            <a:schemeClr val="bg1"/>
          </a:solidFill>
        </p:spPr>
        <p:txBody>
          <a:bodyPr wrap="square" rtlCol="0">
            <a:spAutoFit/>
          </a:bodyPr>
          <a:lstStyle/>
          <a:p>
            <a:r>
              <a:rPr lang="it-IT" b="1">
                <a:latin typeface="Bradley Hand ITC" pitchFamily="66" charset="0"/>
              </a:rPr>
              <a:t>12</a:t>
            </a:r>
            <a:endParaRPr lang="en-US" b="1">
              <a:latin typeface="Bradley Hand ITC" pitchFamily="66" charset="0"/>
            </a:endParaRPr>
          </a:p>
        </p:txBody>
      </p:sp>
      <p:sp>
        <p:nvSpPr>
          <p:cNvPr id="19" name="TextBox 18"/>
          <p:cNvSpPr txBox="1"/>
          <p:nvPr/>
        </p:nvSpPr>
        <p:spPr>
          <a:xfrm rot="19775239">
            <a:off x="687653" y="1210613"/>
            <a:ext cx="1800064" cy="369332"/>
          </a:xfrm>
          <a:prstGeom prst="rect">
            <a:avLst/>
          </a:prstGeom>
          <a:noFill/>
        </p:spPr>
        <p:txBody>
          <a:bodyPr wrap="square" rtlCol="0">
            <a:spAutoFit/>
          </a:bodyPr>
          <a:lstStyle/>
          <a:p>
            <a:pPr algn="ctr"/>
            <a:r>
              <a:rPr lang="it-IT"/>
              <a:t>                  </a:t>
            </a:r>
            <a:endParaRPr lang="en-US" sz="4400" b="1">
              <a:solidFill>
                <a:schemeClr val="tx1">
                  <a:lumMod val="95000"/>
                  <a:lumOff val="5000"/>
                </a:schemeClr>
              </a:solidFill>
              <a:latin typeface="Bradley Hand ITC" pitchFamily="66" charset="0"/>
            </a:endParaRPr>
          </a:p>
        </p:txBody>
      </p:sp>
      <p:pic>
        <p:nvPicPr>
          <p:cNvPr id="10" name="Picture 3" descr="C:\Users\t-giulig\AppData\Local\Microsoft\Windows\Temporary Internet Files\Content.IE5\P3Z0QIQX\MCj04338380000[1].png"/>
          <p:cNvPicPr>
            <a:picLocks noChangeAspect="1" noChangeArrowheads="1"/>
          </p:cNvPicPr>
          <p:nvPr/>
        </p:nvPicPr>
        <p:blipFill>
          <a:blip r:embed="rId4" cstate="print"/>
          <a:srcRect/>
          <a:stretch>
            <a:fillRect/>
          </a:stretch>
        </p:blipFill>
        <p:spPr bwMode="auto">
          <a:xfrm rot="19593846">
            <a:off x="233586" y="-7084"/>
            <a:ext cx="2230554" cy="2230554"/>
          </a:xfrm>
          <a:prstGeom prst="rect">
            <a:avLst/>
          </a:prstGeom>
          <a:noFill/>
        </p:spPr>
      </p:pic>
      <p:sp>
        <p:nvSpPr>
          <p:cNvPr id="11" name="TextBox 10"/>
          <p:cNvSpPr txBox="1"/>
          <p:nvPr/>
        </p:nvSpPr>
        <p:spPr>
          <a:xfrm rot="19490358">
            <a:off x="-77440" y="726222"/>
            <a:ext cx="3102132" cy="707886"/>
          </a:xfrm>
          <a:prstGeom prst="rect">
            <a:avLst/>
          </a:prstGeom>
          <a:noFill/>
        </p:spPr>
        <p:txBody>
          <a:bodyPr wrap="none" lIns="91440" tIns="45720" rIns="91440" bIns="45720" rtlCol="0" anchor="t">
            <a:spAutoFit/>
          </a:bodyPr>
          <a:lstStyle/>
          <a:p>
            <a:pPr algn="ctr"/>
            <a:r>
              <a:rPr lang="it-IT" sz="4000" b="1" dirty="0" err="1">
                <a:effectLst>
                  <a:outerShdw blurRad="38100" dist="38100" dir="2700000" algn="tl">
                    <a:srgbClr val="000000">
                      <a:alpha val="43137"/>
                    </a:srgbClr>
                  </a:outerShdw>
                </a:effectLst>
                <a:latin typeface="Bradley Hand ITC"/>
                <a:ea typeface="MS Mincho"/>
                <a:cs typeface="Arial"/>
              </a:rPr>
              <a:t>Dalyan</a:t>
            </a:r>
            <a:r>
              <a:rPr lang="it-IT" sz="4000" b="1" dirty="0">
                <a:effectLst>
                  <a:outerShdw blurRad="38100" dist="38100" dir="2700000" algn="tl">
                    <a:srgbClr val="000000">
                      <a:alpha val="43137"/>
                    </a:srgbClr>
                  </a:outerShdw>
                </a:effectLst>
                <a:latin typeface="Bradley Hand ITC"/>
                <a:ea typeface="MS Mincho"/>
                <a:cs typeface="Arial"/>
              </a:rPr>
              <a:t> </a:t>
            </a:r>
            <a:r>
              <a:rPr lang="it-IT" sz="4000" b="1" dirty="0" err="1">
                <a:effectLst>
                  <a:outerShdw blurRad="38100" dist="38100" dir="2700000" algn="tl">
                    <a:srgbClr val="000000">
                      <a:alpha val="43137"/>
                    </a:srgbClr>
                  </a:outerShdw>
                </a:effectLst>
                <a:latin typeface="Bradley Hand ITC"/>
                <a:ea typeface="MS Mincho"/>
                <a:cs typeface="Arial"/>
              </a:rPr>
              <a:t>Kofte</a:t>
            </a:r>
            <a:endParaRPr lang="tr-TR" dirty="0" err="1"/>
          </a:p>
        </p:txBody>
      </p:sp>
      <p:sp>
        <p:nvSpPr>
          <p:cNvPr id="18" name="CasellaDiTesto 8"/>
          <p:cNvSpPr txBox="1"/>
          <p:nvPr/>
        </p:nvSpPr>
        <p:spPr>
          <a:xfrm>
            <a:off x="735914" y="3324349"/>
            <a:ext cx="3709650" cy="34163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r>
              <a:rPr lang="it-IT" b="1" dirty="0">
                <a:effectLst>
                  <a:outerShdw blurRad="38100" dist="38100" dir="2700000" algn="tl">
                    <a:srgbClr val="000000">
                      <a:alpha val="43137"/>
                    </a:srgbClr>
                  </a:outerShdw>
                </a:effectLst>
                <a:latin typeface="Bradley Hand ITC"/>
                <a:ea typeface="+mn-lt"/>
                <a:cs typeface="+mn-lt"/>
              </a:rPr>
              <a:t>Spread </a:t>
            </a:r>
            <a:r>
              <a:rPr lang="it-IT" b="1" err="1">
                <a:effectLst>
                  <a:outerShdw blurRad="38100" dist="38100" dir="2700000" algn="tl">
                    <a:srgbClr val="000000">
                      <a:alpha val="43137"/>
                    </a:srgbClr>
                  </a:outerShdw>
                </a:effectLst>
                <a:latin typeface="Bradley Hand ITC"/>
                <a:ea typeface="+mn-lt"/>
                <a:cs typeface="+mn-lt"/>
              </a:rPr>
              <a:t>greaseproof</a:t>
            </a:r>
            <a:r>
              <a:rPr lang="it-IT" b="1" dirty="0">
                <a:effectLst>
                  <a:outerShdw blurRad="38100" dist="38100" dir="2700000" algn="tl">
                    <a:srgbClr val="000000">
                      <a:alpha val="43137"/>
                    </a:srgbClr>
                  </a:outerShdw>
                </a:effectLst>
                <a:latin typeface="Bradley Hand ITC"/>
                <a:ea typeface="+mn-lt"/>
                <a:cs typeface="+mn-lt"/>
              </a:rPr>
              <a:t> paper on a </a:t>
            </a:r>
            <a:r>
              <a:rPr lang="it-IT" b="1" err="1">
                <a:effectLst>
                  <a:outerShdw blurRad="38100" dist="38100" dir="2700000" algn="tl">
                    <a:srgbClr val="000000">
                      <a:alpha val="43137"/>
                    </a:srgbClr>
                  </a:outerShdw>
                </a:effectLst>
                <a:latin typeface="Bradley Hand ITC"/>
                <a:ea typeface="+mn-lt"/>
                <a:cs typeface="+mn-lt"/>
              </a:rPr>
              <a:t>baking</a:t>
            </a:r>
            <a:r>
              <a:rPr lang="it-IT" b="1" dirty="0">
                <a:effectLst>
                  <a:outerShdw blurRad="38100" dist="38100" dir="2700000" algn="tl">
                    <a:srgbClr val="000000">
                      <a:alpha val="43137"/>
                    </a:srgbClr>
                  </a:outerShdw>
                </a:effectLst>
                <a:latin typeface="Bradley Hand ITC"/>
                <a:ea typeface="+mn-lt"/>
                <a:cs typeface="+mn-lt"/>
              </a:rPr>
              <a:t> </a:t>
            </a:r>
            <a:r>
              <a:rPr lang="it-IT" b="1" err="1">
                <a:effectLst>
                  <a:outerShdw blurRad="38100" dist="38100" dir="2700000" algn="tl">
                    <a:srgbClr val="000000">
                      <a:alpha val="43137"/>
                    </a:srgbClr>
                  </a:outerShdw>
                </a:effectLst>
                <a:latin typeface="Bradley Hand ITC"/>
                <a:ea typeface="+mn-lt"/>
                <a:cs typeface="+mn-lt"/>
              </a:rPr>
              <a:t>tray</a:t>
            </a:r>
            <a:r>
              <a:rPr lang="it-IT" b="1" dirty="0">
                <a:effectLst>
                  <a:outerShdw blurRad="38100" dist="38100" dir="2700000" algn="tl">
                    <a:srgbClr val="000000">
                      <a:alpha val="43137"/>
                    </a:srgbClr>
                  </a:outerShdw>
                </a:effectLst>
                <a:latin typeface="Bradley Hand ITC"/>
                <a:ea typeface="+mn-lt"/>
                <a:cs typeface="+mn-lt"/>
              </a:rPr>
              <a:t>. Spread the </a:t>
            </a:r>
            <a:r>
              <a:rPr lang="it-IT" b="1" err="1">
                <a:effectLst>
                  <a:outerShdw blurRad="38100" dist="38100" dir="2700000" algn="tl">
                    <a:srgbClr val="000000">
                      <a:alpha val="43137"/>
                    </a:srgbClr>
                  </a:outerShdw>
                </a:effectLst>
                <a:latin typeface="Bradley Hand ITC"/>
                <a:ea typeface="+mn-lt"/>
                <a:cs typeface="+mn-lt"/>
              </a:rPr>
              <a:t>meatball</a:t>
            </a:r>
            <a:r>
              <a:rPr lang="it-IT" b="1" dirty="0">
                <a:effectLst>
                  <a:outerShdw blurRad="38100" dist="38100" dir="2700000" algn="tl">
                    <a:srgbClr val="000000">
                      <a:alpha val="43137"/>
                    </a:srgbClr>
                  </a:outerShdw>
                </a:effectLst>
                <a:latin typeface="Bradley Hand ITC"/>
                <a:ea typeface="+mn-lt"/>
                <a:cs typeface="+mn-lt"/>
              </a:rPr>
              <a:t> </a:t>
            </a:r>
            <a:r>
              <a:rPr lang="it-IT" b="1" err="1">
                <a:effectLst>
                  <a:outerShdw blurRad="38100" dist="38100" dir="2700000" algn="tl">
                    <a:srgbClr val="000000">
                      <a:alpha val="43137"/>
                    </a:srgbClr>
                  </a:outerShdw>
                </a:effectLst>
                <a:latin typeface="Bradley Hand ITC"/>
                <a:ea typeface="+mn-lt"/>
                <a:cs typeface="+mn-lt"/>
              </a:rPr>
              <a:t>mixture</a:t>
            </a:r>
            <a:r>
              <a:rPr lang="it-IT" b="1" dirty="0">
                <a:effectLst>
                  <a:outerShdw blurRad="38100" dist="38100" dir="2700000" algn="tl">
                    <a:srgbClr val="000000">
                      <a:alpha val="43137"/>
                    </a:srgbClr>
                  </a:outerShdw>
                </a:effectLst>
                <a:latin typeface="Bradley Hand ITC"/>
                <a:ea typeface="+mn-lt"/>
                <a:cs typeface="+mn-lt"/>
              </a:rPr>
              <a:t> in a </a:t>
            </a:r>
            <a:r>
              <a:rPr lang="it-IT" b="1" err="1">
                <a:effectLst>
                  <a:outerShdw blurRad="38100" dist="38100" dir="2700000" algn="tl">
                    <a:srgbClr val="000000">
                      <a:alpha val="43137"/>
                    </a:srgbClr>
                  </a:outerShdw>
                </a:effectLst>
                <a:latin typeface="Bradley Hand ITC"/>
                <a:ea typeface="+mn-lt"/>
                <a:cs typeface="+mn-lt"/>
              </a:rPr>
              <a:t>rectangular</a:t>
            </a:r>
            <a:r>
              <a:rPr lang="it-IT" b="1" dirty="0">
                <a:effectLst>
                  <a:outerShdw blurRad="38100" dist="38100" dir="2700000" algn="tl">
                    <a:srgbClr val="000000">
                      <a:alpha val="43137"/>
                    </a:srgbClr>
                  </a:outerShdw>
                </a:effectLst>
                <a:latin typeface="Bradley Hand ITC"/>
                <a:ea typeface="+mn-lt"/>
                <a:cs typeface="+mn-lt"/>
              </a:rPr>
              <a:t> </a:t>
            </a:r>
            <a:r>
              <a:rPr lang="it-IT" b="1" err="1">
                <a:effectLst>
                  <a:outerShdw blurRad="38100" dist="38100" dir="2700000" algn="tl">
                    <a:srgbClr val="000000">
                      <a:alpha val="43137"/>
                    </a:srgbClr>
                  </a:outerShdw>
                </a:effectLst>
                <a:latin typeface="Bradley Hand ITC"/>
                <a:ea typeface="+mn-lt"/>
                <a:cs typeface="+mn-lt"/>
              </a:rPr>
              <a:t>shape</a:t>
            </a:r>
            <a:r>
              <a:rPr lang="it-IT" b="1" dirty="0">
                <a:effectLst>
                  <a:outerShdw blurRad="38100" dist="38100" dir="2700000" algn="tl">
                    <a:srgbClr val="000000">
                      <a:alpha val="43137"/>
                    </a:srgbClr>
                  </a:outerShdw>
                </a:effectLst>
                <a:latin typeface="Bradley Hand ITC"/>
                <a:ea typeface="+mn-lt"/>
                <a:cs typeface="+mn-lt"/>
              </a:rPr>
              <a:t> on the </a:t>
            </a:r>
            <a:r>
              <a:rPr lang="it-IT" b="1" err="1">
                <a:effectLst>
                  <a:outerShdw blurRad="38100" dist="38100" dir="2700000" algn="tl">
                    <a:srgbClr val="000000">
                      <a:alpha val="43137"/>
                    </a:srgbClr>
                  </a:outerShdw>
                </a:effectLst>
                <a:latin typeface="Bradley Hand ITC"/>
                <a:ea typeface="+mn-lt"/>
                <a:cs typeface="+mn-lt"/>
              </a:rPr>
              <a:t>wax</a:t>
            </a:r>
            <a:r>
              <a:rPr lang="it-IT" b="1" dirty="0">
                <a:effectLst>
                  <a:outerShdw blurRad="38100" dist="38100" dir="2700000" algn="tl">
                    <a:srgbClr val="000000">
                      <a:alpha val="43137"/>
                    </a:srgbClr>
                  </a:outerShdw>
                </a:effectLst>
                <a:latin typeface="Bradley Hand ITC"/>
                <a:ea typeface="+mn-lt"/>
                <a:cs typeface="+mn-lt"/>
              </a:rPr>
              <a:t> paper. </a:t>
            </a:r>
            <a:r>
              <a:rPr lang="it-IT" b="1" err="1">
                <a:effectLst>
                  <a:outerShdw blurRad="38100" dist="38100" dir="2700000" algn="tl">
                    <a:srgbClr val="000000">
                      <a:alpha val="43137"/>
                    </a:srgbClr>
                  </a:outerShdw>
                </a:effectLst>
                <a:latin typeface="Bradley Hand ITC"/>
                <a:ea typeface="+mn-lt"/>
                <a:cs typeface="+mn-lt"/>
              </a:rPr>
              <a:t>Sprinkle</a:t>
            </a:r>
            <a:r>
              <a:rPr lang="it-IT" b="1" dirty="0">
                <a:effectLst>
                  <a:outerShdw blurRad="38100" dist="38100" dir="2700000" algn="tl">
                    <a:srgbClr val="000000">
                      <a:alpha val="43137"/>
                    </a:srgbClr>
                  </a:outerShdw>
                </a:effectLst>
                <a:latin typeface="Bradley Hand ITC"/>
                <a:ea typeface="+mn-lt"/>
                <a:cs typeface="+mn-lt"/>
              </a:rPr>
              <a:t> </a:t>
            </a:r>
            <a:r>
              <a:rPr lang="it-IT" b="1" err="1">
                <a:effectLst>
                  <a:outerShdw blurRad="38100" dist="38100" dir="2700000" algn="tl">
                    <a:srgbClr val="000000">
                      <a:alpha val="43137"/>
                    </a:srgbClr>
                  </a:outerShdw>
                </a:effectLst>
                <a:latin typeface="Bradley Hand ITC"/>
                <a:ea typeface="+mn-lt"/>
                <a:cs typeface="+mn-lt"/>
              </a:rPr>
              <a:t>half</a:t>
            </a:r>
            <a:r>
              <a:rPr lang="it-IT" b="1" dirty="0">
                <a:effectLst>
                  <a:outerShdw blurRad="38100" dist="38100" dir="2700000" algn="tl">
                    <a:srgbClr val="000000">
                      <a:alpha val="43137"/>
                    </a:srgbClr>
                  </a:outerShdw>
                </a:effectLst>
                <a:latin typeface="Bradley Hand ITC"/>
                <a:ea typeface="+mn-lt"/>
                <a:cs typeface="+mn-lt"/>
              </a:rPr>
              <a:t> of the </a:t>
            </a:r>
            <a:r>
              <a:rPr lang="it-IT" b="1" err="1">
                <a:effectLst>
                  <a:outerShdw blurRad="38100" dist="38100" dir="2700000" algn="tl">
                    <a:srgbClr val="000000">
                      <a:alpha val="43137"/>
                    </a:srgbClr>
                  </a:outerShdw>
                </a:effectLst>
                <a:latin typeface="Bradley Hand ITC"/>
                <a:ea typeface="+mn-lt"/>
                <a:cs typeface="+mn-lt"/>
              </a:rPr>
              <a:t>canned</a:t>
            </a:r>
            <a:r>
              <a:rPr lang="it-IT" b="1" dirty="0">
                <a:effectLst>
                  <a:outerShdw blurRad="38100" dist="38100" dir="2700000" algn="tl">
                    <a:srgbClr val="000000">
                      <a:alpha val="43137"/>
                    </a:srgbClr>
                  </a:outerShdw>
                </a:effectLst>
                <a:latin typeface="Bradley Hand ITC"/>
                <a:ea typeface="+mn-lt"/>
                <a:cs typeface="+mn-lt"/>
              </a:rPr>
              <a:t> </a:t>
            </a:r>
            <a:r>
              <a:rPr lang="it-IT" b="1" err="1">
                <a:effectLst>
                  <a:outerShdw blurRad="38100" dist="38100" dir="2700000" algn="tl">
                    <a:srgbClr val="000000">
                      <a:alpha val="43137"/>
                    </a:srgbClr>
                  </a:outerShdw>
                </a:effectLst>
                <a:latin typeface="Bradley Hand ITC"/>
                <a:ea typeface="+mn-lt"/>
                <a:cs typeface="+mn-lt"/>
              </a:rPr>
              <a:t>vegetables</a:t>
            </a:r>
            <a:r>
              <a:rPr lang="it-IT" b="1" dirty="0">
                <a:effectLst>
                  <a:outerShdw blurRad="38100" dist="38100" dir="2700000" algn="tl">
                    <a:srgbClr val="000000">
                      <a:alpha val="43137"/>
                    </a:srgbClr>
                  </a:outerShdw>
                </a:effectLst>
                <a:latin typeface="Bradley Hand ITC"/>
                <a:ea typeface="+mn-lt"/>
                <a:cs typeface="+mn-lt"/>
              </a:rPr>
              <a:t> on top. Place the </a:t>
            </a:r>
            <a:r>
              <a:rPr lang="it-IT" b="1" err="1">
                <a:effectLst>
                  <a:outerShdw blurRad="38100" dist="38100" dir="2700000" algn="tl">
                    <a:srgbClr val="000000">
                      <a:alpha val="43137"/>
                    </a:srgbClr>
                  </a:outerShdw>
                </a:effectLst>
                <a:latin typeface="Bradley Hand ITC"/>
                <a:ea typeface="+mn-lt"/>
                <a:cs typeface="+mn-lt"/>
              </a:rPr>
              <a:t>eggs</a:t>
            </a:r>
            <a:r>
              <a:rPr lang="it-IT" b="1" dirty="0">
                <a:effectLst>
                  <a:outerShdw blurRad="38100" dist="38100" dir="2700000" algn="tl">
                    <a:srgbClr val="000000">
                      <a:alpha val="43137"/>
                    </a:srgbClr>
                  </a:outerShdw>
                </a:effectLst>
                <a:latin typeface="Bradley Hand ITC"/>
                <a:ea typeface="+mn-lt"/>
                <a:cs typeface="+mn-lt"/>
              </a:rPr>
              <a:t> in the middle. </a:t>
            </a:r>
            <a:r>
              <a:rPr lang="it-IT" b="1" err="1">
                <a:effectLst>
                  <a:outerShdw blurRad="38100" dist="38100" dir="2700000" algn="tl">
                    <a:srgbClr val="000000">
                      <a:alpha val="43137"/>
                    </a:srgbClr>
                  </a:outerShdw>
                </a:effectLst>
                <a:latin typeface="Bradley Hand ITC"/>
                <a:ea typeface="+mn-lt"/>
                <a:cs typeface="+mn-lt"/>
              </a:rPr>
              <a:t>Fold</a:t>
            </a:r>
            <a:r>
              <a:rPr lang="it-IT" b="1" dirty="0">
                <a:effectLst>
                  <a:outerShdw blurRad="38100" dist="38100" dir="2700000" algn="tl">
                    <a:srgbClr val="000000">
                      <a:alpha val="43137"/>
                    </a:srgbClr>
                  </a:outerShdw>
                </a:effectLst>
                <a:latin typeface="Bradley Hand ITC"/>
                <a:ea typeface="+mn-lt"/>
                <a:cs typeface="+mn-lt"/>
              </a:rPr>
              <a:t> the </a:t>
            </a:r>
            <a:r>
              <a:rPr lang="it-IT" b="1" err="1">
                <a:effectLst>
                  <a:outerShdw blurRad="38100" dist="38100" dir="2700000" algn="tl">
                    <a:srgbClr val="000000">
                      <a:alpha val="43137"/>
                    </a:srgbClr>
                  </a:outerShdw>
                </a:effectLst>
                <a:latin typeface="Bradley Hand ITC"/>
                <a:ea typeface="+mn-lt"/>
                <a:cs typeface="+mn-lt"/>
              </a:rPr>
              <a:t>meatloaf</a:t>
            </a:r>
            <a:r>
              <a:rPr lang="it-IT" b="1" dirty="0">
                <a:effectLst>
                  <a:outerShdw blurRad="38100" dist="38100" dir="2700000" algn="tl">
                    <a:srgbClr val="000000">
                      <a:alpha val="43137"/>
                    </a:srgbClr>
                  </a:outerShdw>
                </a:effectLst>
                <a:latin typeface="Bradley Hand ITC"/>
                <a:ea typeface="+mn-lt"/>
                <a:cs typeface="+mn-lt"/>
              </a:rPr>
              <a:t> with the support of </a:t>
            </a:r>
            <a:r>
              <a:rPr lang="it-IT" b="1" dirty="0" err="1">
                <a:effectLst>
                  <a:outerShdw blurRad="38100" dist="38100" dir="2700000" algn="tl">
                    <a:srgbClr val="000000">
                      <a:alpha val="43137"/>
                    </a:srgbClr>
                  </a:outerShdw>
                </a:effectLst>
                <a:latin typeface="Bradley Hand ITC"/>
                <a:ea typeface="+mn-lt"/>
                <a:cs typeface="+mn-lt"/>
              </a:rPr>
              <a:t>greaseproof</a:t>
            </a:r>
            <a:r>
              <a:rPr lang="it-IT" b="1" dirty="0">
                <a:effectLst>
                  <a:outerShdw blurRad="38100" dist="38100" dir="2700000" algn="tl">
                    <a:srgbClr val="000000">
                      <a:alpha val="43137"/>
                    </a:srgbClr>
                  </a:outerShdw>
                </a:effectLst>
                <a:latin typeface="Bradley Hand ITC"/>
                <a:ea typeface="+mn-lt"/>
                <a:cs typeface="+mn-lt"/>
              </a:rPr>
              <a:t> paper from </a:t>
            </a:r>
            <a:r>
              <a:rPr lang="it-IT" b="1" dirty="0" err="1">
                <a:effectLst>
                  <a:outerShdw blurRad="38100" dist="38100" dir="2700000" algn="tl">
                    <a:srgbClr val="000000">
                      <a:alpha val="43137"/>
                    </a:srgbClr>
                  </a:outerShdw>
                </a:effectLst>
                <a:latin typeface="Bradley Hand ITC"/>
                <a:ea typeface="+mn-lt"/>
                <a:cs typeface="+mn-lt"/>
              </a:rPr>
              <a:t>both</a:t>
            </a:r>
            <a:r>
              <a:rPr lang="it-IT" b="1" dirty="0">
                <a:effectLst>
                  <a:outerShdw blurRad="38100" dist="38100" dir="2700000" algn="tl">
                    <a:srgbClr val="000000">
                      <a:alpha val="43137"/>
                    </a:srgbClr>
                  </a:outerShdw>
                </a:effectLst>
                <a:latin typeface="Bradley Hand ITC"/>
                <a:ea typeface="+mn-lt"/>
                <a:cs typeface="+mn-lt"/>
              </a:rPr>
              <a:t> sides and join </a:t>
            </a:r>
            <a:r>
              <a:rPr lang="it-IT" b="1" dirty="0" err="1">
                <a:effectLst>
                  <a:outerShdw blurRad="38100" dist="38100" dir="2700000" algn="tl">
                    <a:srgbClr val="000000">
                      <a:alpha val="43137"/>
                    </a:srgbClr>
                  </a:outerShdw>
                </a:effectLst>
                <a:latin typeface="Bradley Hand ITC"/>
                <a:ea typeface="+mn-lt"/>
                <a:cs typeface="+mn-lt"/>
              </a:rPr>
              <a:t>it</a:t>
            </a:r>
            <a:r>
              <a:rPr lang="it-IT" b="1" dirty="0">
                <a:effectLst>
                  <a:outerShdw blurRad="38100" dist="38100" dir="2700000" algn="tl">
                    <a:srgbClr val="000000">
                      <a:alpha val="43137"/>
                    </a:srgbClr>
                  </a:outerShdw>
                </a:effectLst>
                <a:latin typeface="Bradley Hand ITC"/>
                <a:ea typeface="+mn-lt"/>
                <a:cs typeface="+mn-lt"/>
              </a:rPr>
              <a:t> in the middle. Spread the </a:t>
            </a:r>
            <a:r>
              <a:rPr lang="it-IT" b="1" dirty="0" err="1">
                <a:effectLst>
                  <a:outerShdw blurRad="38100" dist="38100" dir="2700000" algn="tl">
                    <a:srgbClr val="000000">
                      <a:alpha val="43137"/>
                    </a:srgbClr>
                  </a:outerShdw>
                </a:effectLst>
                <a:latin typeface="Bradley Hand ITC"/>
                <a:ea typeface="+mn-lt"/>
                <a:cs typeface="+mn-lt"/>
              </a:rPr>
              <a:t>half</a:t>
            </a:r>
            <a:r>
              <a:rPr lang="it-IT" b="1" dirty="0">
                <a:effectLst>
                  <a:outerShdw blurRad="38100" dist="38100" dir="2700000" algn="tl">
                    <a:srgbClr val="000000">
                      <a:alpha val="43137"/>
                    </a:srgbClr>
                  </a:outerShdw>
                </a:effectLst>
                <a:latin typeface="Bradley Hand ITC"/>
                <a:ea typeface="+mn-lt"/>
                <a:cs typeface="+mn-lt"/>
              </a:rPr>
              <a:t> </a:t>
            </a:r>
            <a:r>
              <a:rPr lang="it-IT" b="1" dirty="0" err="1">
                <a:effectLst>
                  <a:outerShdw blurRad="38100" dist="38100" dir="2700000" algn="tl">
                    <a:srgbClr val="000000">
                      <a:alpha val="43137"/>
                    </a:srgbClr>
                  </a:outerShdw>
                </a:effectLst>
                <a:latin typeface="Bradley Hand ITC"/>
                <a:ea typeface="+mn-lt"/>
                <a:cs typeface="+mn-lt"/>
              </a:rPr>
              <a:t>egg</a:t>
            </a:r>
            <a:r>
              <a:rPr lang="it-IT" b="1" dirty="0">
                <a:effectLst>
                  <a:outerShdw blurRad="38100" dist="38100" dir="2700000" algn="tl">
                    <a:srgbClr val="000000">
                      <a:alpha val="43137"/>
                    </a:srgbClr>
                  </a:outerShdw>
                </a:effectLst>
                <a:latin typeface="Bradley Hand ITC"/>
                <a:ea typeface="+mn-lt"/>
                <a:cs typeface="+mn-lt"/>
              </a:rPr>
              <a:t> white on top. </a:t>
            </a:r>
            <a:r>
              <a:rPr lang="it-IT" b="1" dirty="0" err="1">
                <a:effectLst>
                  <a:outerShdw blurRad="38100" dist="38100" dir="2700000" algn="tl">
                    <a:srgbClr val="000000">
                      <a:alpha val="43137"/>
                    </a:srgbClr>
                  </a:outerShdw>
                </a:effectLst>
                <a:latin typeface="Bradley Hand ITC"/>
                <a:ea typeface="+mn-lt"/>
                <a:cs typeface="+mn-lt"/>
              </a:rPr>
              <a:t>Bake</a:t>
            </a:r>
            <a:r>
              <a:rPr lang="it-IT" b="1" dirty="0">
                <a:effectLst>
                  <a:outerShdw blurRad="38100" dist="38100" dir="2700000" algn="tl">
                    <a:srgbClr val="000000">
                      <a:alpha val="43137"/>
                    </a:srgbClr>
                  </a:outerShdw>
                </a:effectLst>
                <a:latin typeface="Bradley Hand ITC"/>
                <a:ea typeface="+mn-lt"/>
                <a:cs typeface="+mn-lt"/>
              </a:rPr>
              <a:t> in a 200 C degrees </a:t>
            </a:r>
            <a:r>
              <a:rPr lang="it-IT" b="1" dirty="0" err="1">
                <a:effectLst>
                  <a:outerShdw blurRad="38100" dist="38100" dir="2700000" algn="tl">
                    <a:srgbClr val="000000">
                      <a:alpha val="43137"/>
                    </a:srgbClr>
                  </a:outerShdw>
                </a:effectLst>
                <a:latin typeface="Bradley Hand ITC"/>
                <a:ea typeface="+mn-lt"/>
                <a:cs typeface="+mn-lt"/>
              </a:rPr>
              <a:t>preheated</a:t>
            </a:r>
            <a:r>
              <a:rPr lang="it-IT" b="1" dirty="0">
                <a:effectLst>
                  <a:outerShdw blurRad="38100" dist="38100" dir="2700000" algn="tl">
                    <a:srgbClr val="000000">
                      <a:alpha val="43137"/>
                    </a:srgbClr>
                  </a:outerShdw>
                </a:effectLst>
                <a:latin typeface="Bradley Hand ITC"/>
                <a:ea typeface="+mn-lt"/>
                <a:cs typeface="+mn-lt"/>
              </a:rPr>
              <a:t> </a:t>
            </a:r>
            <a:r>
              <a:rPr lang="it-IT" b="1" dirty="0" err="1">
                <a:effectLst>
                  <a:outerShdw blurRad="38100" dist="38100" dir="2700000" algn="tl">
                    <a:srgbClr val="000000">
                      <a:alpha val="43137"/>
                    </a:srgbClr>
                  </a:outerShdw>
                </a:effectLst>
                <a:latin typeface="Bradley Hand ITC"/>
                <a:ea typeface="+mn-lt"/>
                <a:cs typeface="+mn-lt"/>
              </a:rPr>
              <a:t>oven</a:t>
            </a:r>
            <a:r>
              <a:rPr lang="it-IT" b="1" dirty="0">
                <a:effectLst>
                  <a:outerShdw blurRad="38100" dist="38100" dir="2700000" algn="tl">
                    <a:srgbClr val="000000">
                      <a:alpha val="43137"/>
                    </a:srgbClr>
                  </a:outerShdw>
                </a:effectLst>
                <a:latin typeface="Bradley Hand ITC"/>
                <a:ea typeface="+mn-lt"/>
                <a:cs typeface="+mn-lt"/>
              </a:rPr>
              <a:t> golden </a:t>
            </a:r>
            <a:r>
              <a:rPr lang="it-IT" b="1" dirty="0" err="1">
                <a:effectLst>
                  <a:outerShdw blurRad="38100" dist="38100" dir="2700000" algn="tl">
                    <a:srgbClr val="000000">
                      <a:alpha val="43137"/>
                    </a:srgbClr>
                  </a:outerShdw>
                </a:effectLst>
                <a:latin typeface="Bradley Hand ITC"/>
                <a:ea typeface="+mn-lt"/>
                <a:cs typeface="+mn-lt"/>
              </a:rPr>
              <a:t>brown</a:t>
            </a:r>
            <a:endParaRPr lang="it-IT" b="1" dirty="0" err="1">
              <a:latin typeface="Bradley Hand ITC"/>
              <a:ea typeface="+mn-lt"/>
              <a:cs typeface="+mn-lt"/>
            </a:endParaRPr>
          </a:p>
        </p:txBody>
      </p:sp>
      <p:sp>
        <p:nvSpPr>
          <p:cNvPr id="13" name="CasellaDiTesto 8"/>
          <p:cNvSpPr txBox="1"/>
          <p:nvPr/>
        </p:nvSpPr>
        <p:spPr>
          <a:xfrm>
            <a:off x="8606385" y="631333"/>
            <a:ext cx="2916000" cy="76944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endParaRPr lang="it-IT" sz="4400" b="1">
              <a:solidFill>
                <a:srgbClr val="C00000"/>
              </a:solidFill>
              <a:latin typeface="Bradley Hand ITC" pitchFamily="66" charset="0"/>
              <a:ea typeface="MS Mincho" pitchFamily="49" charset="-128"/>
              <a:cs typeface="Arial" charset="0"/>
            </a:endParaRPr>
          </a:p>
        </p:txBody>
      </p:sp>
      <p:sp>
        <p:nvSpPr>
          <p:cNvPr id="21" name="CasellaDiTesto 8"/>
          <p:cNvSpPr txBox="1"/>
          <p:nvPr/>
        </p:nvSpPr>
        <p:spPr>
          <a:xfrm>
            <a:off x="4778345" y="3875435"/>
            <a:ext cx="2916000" cy="5232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2800" b="1" err="1">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rPr>
              <a:t>Calories</a:t>
            </a:r>
            <a:r>
              <a:rPr lang="it-IT" sz="2800" b="1">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rPr>
              <a:t>: 80??</a:t>
            </a:r>
            <a:endParaRPr lang="it-IT" sz="2800" b="1">
              <a:effectLst>
                <a:outerShdw blurRad="38100" dist="38100" dir="2700000" algn="tl">
                  <a:srgbClr val="000000">
                    <a:alpha val="43137"/>
                  </a:srgbClr>
                </a:outerShdw>
              </a:effectLst>
              <a:ea typeface="MS Mincho" pitchFamily="49" charset="-128"/>
              <a:cs typeface="Arial" charset="0"/>
            </a:endParaRPr>
          </a:p>
        </p:txBody>
      </p:sp>
      <p:sp>
        <p:nvSpPr>
          <p:cNvPr id="23" name="CasellaDiTesto 8"/>
          <p:cNvSpPr txBox="1"/>
          <p:nvPr/>
        </p:nvSpPr>
        <p:spPr>
          <a:xfrm>
            <a:off x="4822647" y="4541523"/>
            <a:ext cx="2916000" cy="5232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2800" b="1" err="1">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rPr>
              <a:t>Healtier</a:t>
            </a:r>
            <a:r>
              <a:rPr lang="it-IT" sz="2800" b="1">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rPr>
              <a:t> Version</a:t>
            </a:r>
            <a:endParaRPr lang="it-IT" sz="2800" b="1">
              <a:effectLst>
                <a:outerShdw blurRad="38100" dist="38100" dir="2700000" algn="tl">
                  <a:srgbClr val="000000">
                    <a:alpha val="43137"/>
                  </a:srgbClr>
                </a:outerShdw>
              </a:effectLst>
              <a:ea typeface="MS Mincho" pitchFamily="49" charset="-128"/>
              <a:cs typeface="Arial" charset="0"/>
            </a:endParaRPr>
          </a:p>
        </p:txBody>
      </p:sp>
      <p:sp>
        <p:nvSpPr>
          <p:cNvPr id="24" name="CasellaDiTesto 8"/>
          <p:cNvSpPr txBox="1"/>
          <p:nvPr/>
        </p:nvSpPr>
        <p:spPr>
          <a:xfrm>
            <a:off x="4918230" y="5160350"/>
            <a:ext cx="2980737" cy="3385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r>
              <a:rPr lang="it-IT" sz="1600" b="1" dirty="0">
                <a:solidFill>
                  <a:schemeClr val="tx1"/>
                </a:solidFill>
                <a:effectLst>
                  <a:outerShdw blurRad="38100" dist="38100" dir="2700000" algn="tl">
                    <a:srgbClr val="000000">
                      <a:alpha val="43137"/>
                    </a:srgbClr>
                  </a:outerShdw>
                </a:effectLst>
                <a:latin typeface="Bradley Hand ITC"/>
                <a:ea typeface="MS Mincho"/>
                <a:cs typeface="Arial"/>
              </a:rPr>
              <a:t>Use </a:t>
            </a:r>
            <a:r>
              <a:rPr lang="it-IT" sz="1600" b="1" dirty="0" err="1">
                <a:solidFill>
                  <a:schemeClr val="tx1"/>
                </a:solidFill>
                <a:effectLst>
                  <a:outerShdw blurRad="38100" dist="38100" dir="2700000" algn="tl">
                    <a:srgbClr val="000000">
                      <a:alpha val="43137"/>
                    </a:srgbClr>
                  </a:outerShdw>
                </a:effectLst>
                <a:latin typeface="Bradley Hand ITC"/>
                <a:ea typeface="MS Mincho"/>
                <a:cs typeface="Arial"/>
              </a:rPr>
              <a:t>less</a:t>
            </a:r>
            <a:r>
              <a:rPr lang="it-IT" sz="1600" b="1" dirty="0">
                <a:solidFill>
                  <a:schemeClr val="tx1"/>
                </a:solidFill>
                <a:effectLst>
                  <a:outerShdw blurRad="38100" dist="38100" dir="2700000" algn="tl">
                    <a:srgbClr val="000000">
                      <a:alpha val="43137"/>
                    </a:srgbClr>
                  </a:outerShdw>
                </a:effectLst>
                <a:latin typeface="Bradley Hand ITC"/>
                <a:ea typeface="MS Mincho"/>
                <a:cs typeface="Arial"/>
              </a:rPr>
              <a:t> oil</a:t>
            </a:r>
            <a:endParaRPr lang="it-IT" sz="1600" b="1" dirty="0">
              <a:latin typeface="Bradley Hand ITC"/>
              <a:ea typeface="MS Mincho" pitchFamily="49" charset="-128"/>
              <a:cs typeface="Arial" charset="0"/>
            </a:endParaRPr>
          </a:p>
        </p:txBody>
      </p:sp>
      <p:pic>
        <p:nvPicPr>
          <p:cNvPr id="3" name="Resim 3" descr="yiyecek, tablo, iç mekan, parça içeren bir resim&#10;&#10;Açıklama otomatik olarak oluşturuldu">
            <a:extLst>
              <a:ext uri="{FF2B5EF4-FFF2-40B4-BE49-F238E27FC236}">
                <a16:creationId xmlns="" xmlns:a16="http://schemas.microsoft.com/office/drawing/2014/main" id="{496ADEAB-CC7A-EC8D-A26D-189F58A37527}"/>
              </a:ext>
            </a:extLst>
          </p:cNvPr>
          <p:cNvPicPr>
            <a:picLocks noChangeAspect="1"/>
          </p:cNvPicPr>
          <p:nvPr/>
        </p:nvPicPr>
        <p:blipFill rotWithShape="1">
          <a:blip r:embed="rId5"/>
          <a:srcRect l="22117" t="57" r="3700" b="17472"/>
          <a:stretch/>
        </p:blipFill>
        <p:spPr>
          <a:xfrm rot="-1920000">
            <a:off x="1881029" y="785049"/>
            <a:ext cx="2034981" cy="1696761"/>
          </a:xfrm>
          <a:prstGeom prst="rect">
            <a:avLst/>
          </a:prstGeom>
        </p:spPr>
      </p:pic>
      <p:sp>
        <p:nvSpPr>
          <p:cNvPr id="4" name="Metin kutusu 3">
            <a:extLst>
              <a:ext uri="{FF2B5EF4-FFF2-40B4-BE49-F238E27FC236}">
                <a16:creationId xmlns="" xmlns:a16="http://schemas.microsoft.com/office/drawing/2014/main" id="{9EB3BAAC-67F4-58EF-1238-9345793B5B27}"/>
              </a:ext>
            </a:extLst>
          </p:cNvPr>
          <p:cNvSpPr txBox="1"/>
          <p:nvPr/>
        </p:nvSpPr>
        <p:spPr>
          <a:xfrm>
            <a:off x="4780643" y="371928"/>
            <a:ext cx="3464830"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b="1" dirty="0">
                <a:latin typeface="Bradley Hand ITC"/>
                <a:ea typeface="+mn-lt"/>
                <a:cs typeface="+mn-lt"/>
              </a:rPr>
              <a:t>For the </a:t>
            </a:r>
            <a:r>
              <a:rPr lang="it-IT" b="1" dirty="0" err="1">
                <a:latin typeface="Bradley Hand ITC"/>
                <a:ea typeface="+mn-lt"/>
                <a:cs typeface="+mn-lt"/>
              </a:rPr>
              <a:t>sauce</a:t>
            </a:r>
            <a:r>
              <a:rPr lang="it-IT" b="1" dirty="0">
                <a:latin typeface="Bradley Hand ITC"/>
                <a:ea typeface="+mn-lt"/>
                <a:cs typeface="+mn-lt"/>
              </a:rPr>
              <a:t>, </a:t>
            </a:r>
            <a:r>
              <a:rPr lang="it-IT" b="1" dirty="0" err="1">
                <a:latin typeface="Bradley Hand ITC"/>
                <a:ea typeface="+mn-lt"/>
                <a:cs typeface="+mn-lt"/>
              </a:rPr>
              <a:t>heat</a:t>
            </a:r>
            <a:r>
              <a:rPr lang="it-IT" b="1" dirty="0">
                <a:latin typeface="Bradley Hand ITC"/>
                <a:ea typeface="+mn-lt"/>
                <a:cs typeface="+mn-lt"/>
              </a:rPr>
              <a:t> the olive oil in a pan and </a:t>
            </a:r>
            <a:r>
              <a:rPr lang="it-IT" b="1" dirty="0" err="1">
                <a:latin typeface="Bradley Hand ITC"/>
                <a:ea typeface="+mn-lt"/>
                <a:cs typeface="+mn-lt"/>
              </a:rPr>
              <a:t>add</a:t>
            </a:r>
            <a:r>
              <a:rPr lang="it-IT" b="1" dirty="0">
                <a:latin typeface="Bradley Hand ITC"/>
                <a:ea typeface="+mn-lt"/>
                <a:cs typeface="+mn-lt"/>
              </a:rPr>
              <a:t> the tomato paste and </a:t>
            </a:r>
            <a:r>
              <a:rPr lang="it-IT" b="1" dirty="0" err="1">
                <a:latin typeface="Bradley Hand ITC"/>
                <a:ea typeface="+mn-lt"/>
                <a:cs typeface="+mn-lt"/>
              </a:rPr>
              <a:t>stir</a:t>
            </a:r>
            <a:r>
              <a:rPr lang="it-IT" b="1" dirty="0">
                <a:latin typeface="Bradley Hand ITC"/>
                <a:ea typeface="+mn-lt"/>
                <a:cs typeface="+mn-lt"/>
              </a:rPr>
              <a:t> </a:t>
            </a:r>
            <a:r>
              <a:rPr lang="it-IT" b="1" dirty="0" err="1">
                <a:latin typeface="Bradley Hand ITC"/>
                <a:ea typeface="+mn-lt"/>
                <a:cs typeface="+mn-lt"/>
              </a:rPr>
              <a:t>fry</a:t>
            </a:r>
            <a:r>
              <a:rPr lang="it-IT" b="1" dirty="0">
                <a:latin typeface="Bradley Hand ITC"/>
                <a:ea typeface="+mn-lt"/>
                <a:cs typeface="+mn-lt"/>
              </a:rPr>
              <a:t> </a:t>
            </a:r>
            <a:r>
              <a:rPr lang="it-IT" b="1" dirty="0" err="1">
                <a:latin typeface="Bradley Hand ITC"/>
                <a:ea typeface="+mn-lt"/>
                <a:cs typeface="+mn-lt"/>
              </a:rPr>
              <a:t>until</a:t>
            </a:r>
            <a:r>
              <a:rPr lang="it-IT" b="1" dirty="0">
                <a:latin typeface="Bradley Hand ITC"/>
                <a:ea typeface="+mn-lt"/>
                <a:cs typeface="+mn-lt"/>
              </a:rPr>
              <a:t> </a:t>
            </a:r>
            <a:r>
              <a:rPr lang="it-IT" b="1" dirty="0" err="1">
                <a:latin typeface="Bradley Hand ITC"/>
                <a:ea typeface="+mn-lt"/>
                <a:cs typeface="+mn-lt"/>
              </a:rPr>
              <a:t>smells</a:t>
            </a:r>
            <a:r>
              <a:rPr lang="it-IT" b="1" dirty="0">
                <a:latin typeface="Bradley Hand ITC"/>
                <a:ea typeface="+mn-lt"/>
                <a:cs typeface="+mn-lt"/>
              </a:rPr>
              <a:t> good.  </a:t>
            </a:r>
            <a:r>
              <a:rPr lang="it-IT" b="1" dirty="0" err="1">
                <a:latin typeface="Bradley Hand ITC"/>
                <a:ea typeface="+mn-lt"/>
                <a:cs typeface="+mn-lt"/>
              </a:rPr>
              <a:t>Add</a:t>
            </a:r>
            <a:r>
              <a:rPr lang="it-IT" b="1" dirty="0">
                <a:latin typeface="Bradley Hand ITC"/>
                <a:ea typeface="+mn-lt"/>
                <a:cs typeface="+mn-lt"/>
              </a:rPr>
              <a:t> the water and </a:t>
            </a:r>
            <a:r>
              <a:rPr lang="it-IT" b="1" dirty="0" err="1">
                <a:latin typeface="Bradley Hand ITC"/>
                <a:ea typeface="+mn-lt"/>
                <a:cs typeface="+mn-lt"/>
              </a:rPr>
              <a:t>salt</a:t>
            </a:r>
            <a:r>
              <a:rPr lang="it-IT" b="1" dirty="0">
                <a:latin typeface="Bradley Hand ITC"/>
                <a:ea typeface="+mn-lt"/>
                <a:cs typeface="+mn-lt"/>
              </a:rPr>
              <a:t> and mix. </a:t>
            </a:r>
            <a:r>
              <a:rPr lang="it-IT" b="1" dirty="0" err="1">
                <a:latin typeface="Bradley Hand ITC"/>
                <a:ea typeface="+mn-lt"/>
                <a:cs typeface="+mn-lt"/>
              </a:rPr>
              <a:t>Simmer</a:t>
            </a:r>
            <a:r>
              <a:rPr lang="it-IT" b="1" dirty="0">
                <a:latin typeface="Bradley Hand ITC"/>
                <a:ea typeface="+mn-lt"/>
                <a:cs typeface="+mn-lt"/>
              </a:rPr>
              <a:t> for a </a:t>
            </a:r>
            <a:r>
              <a:rPr lang="it-IT" b="1" dirty="0" err="1">
                <a:latin typeface="Bradley Hand ITC"/>
                <a:ea typeface="+mn-lt"/>
                <a:cs typeface="+mn-lt"/>
              </a:rPr>
              <a:t>few</a:t>
            </a:r>
            <a:r>
              <a:rPr lang="it-IT" b="1" dirty="0">
                <a:latin typeface="Bradley Hand ITC"/>
                <a:ea typeface="+mn-lt"/>
                <a:cs typeface="+mn-lt"/>
              </a:rPr>
              <a:t> </a:t>
            </a:r>
            <a:r>
              <a:rPr lang="it-IT" b="1" dirty="0" err="1">
                <a:latin typeface="Bradley Hand ITC"/>
                <a:ea typeface="+mn-lt"/>
                <a:cs typeface="+mn-lt"/>
              </a:rPr>
              <a:t>mins</a:t>
            </a:r>
            <a:r>
              <a:rPr lang="it-IT" b="1" dirty="0">
                <a:latin typeface="Bradley Hand ITC"/>
                <a:ea typeface="+mn-lt"/>
                <a:cs typeface="+mn-lt"/>
              </a:rPr>
              <a:t>. and </a:t>
            </a:r>
            <a:r>
              <a:rPr lang="it-IT" b="1" dirty="0" err="1">
                <a:latin typeface="Bradley Hand ITC"/>
                <a:ea typeface="+mn-lt"/>
                <a:cs typeface="+mn-lt"/>
              </a:rPr>
              <a:t>remove</a:t>
            </a:r>
            <a:r>
              <a:rPr lang="it-IT" b="1" dirty="0">
                <a:latin typeface="Bradley Hand ITC"/>
                <a:ea typeface="+mn-lt"/>
                <a:cs typeface="+mn-lt"/>
              </a:rPr>
              <a:t> from the </a:t>
            </a:r>
            <a:r>
              <a:rPr lang="it-IT" b="1" dirty="0" err="1">
                <a:latin typeface="Bradley Hand ITC"/>
                <a:ea typeface="+mn-lt"/>
                <a:cs typeface="+mn-lt"/>
              </a:rPr>
              <a:t>heat</a:t>
            </a:r>
            <a:r>
              <a:rPr lang="it-IT" b="1" dirty="0">
                <a:latin typeface="Bradley Hand ITC"/>
                <a:ea typeface="+mn-lt"/>
                <a:cs typeface="+mn-lt"/>
              </a:rPr>
              <a:t>. Transfer the </a:t>
            </a:r>
            <a:r>
              <a:rPr lang="it-IT" b="1" dirty="0" err="1">
                <a:latin typeface="Bradley Hand ITC"/>
                <a:ea typeface="+mn-lt"/>
                <a:cs typeface="+mn-lt"/>
              </a:rPr>
              <a:t>meatloaf</a:t>
            </a:r>
            <a:r>
              <a:rPr lang="it-IT" b="1" dirty="0">
                <a:latin typeface="Bradley Hand ITC"/>
                <a:ea typeface="+mn-lt"/>
                <a:cs typeface="+mn-lt"/>
              </a:rPr>
              <a:t> </a:t>
            </a:r>
            <a:r>
              <a:rPr lang="it-IT" b="1" dirty="0" err="1">
                <a:latin typeface="Bradley Hand ITC"/>
                <a:ea typeface="+mn-lt"/>
                <a:cs typeface="+mn-lt"/>
              </a:rPr>
              <a:t>into</a:t>
            </a:r>
            <a:r>
              <a:rPr lang="it-IT" b="1" dirty="0">
                <a:latin typeface="Bradley Hand ITC"/>
                <a:ea typeface="+mn-lt"/>
                <a:cs typeface="+mn-lt"/>
              </a:rPr>
              <a:t> a </a:t>
            </a:r>
            <a:r>
              <a:rPr lang="it-IT" b="1" dirty="0" err="1">
                <a:latin typeface="Bradley Hand ITC"/>
                <a:ea typeface="+mn-lt"/>
                <a:cs typeface="+mn-lt"/>
              </a:rPr>
              <a:t>properly</a:t>
            </a:r>
            <a:r>
              <a:rPr lang="it-IT" b="1" dirty="0">
                <a:latin typeface="Bradley Hand ITC"/>
                <a:ea typeface="+mn-lt"/>
                <a:cs typeface="+mn-lt"/>
              </a:rPr>
              <a:t> </a:t>
            </a:r>
            <a:r>
              <a:rPr lang="it-IT" b="1" dirty="0" err="1">
                <a:latin typeface="Bradley Hand ITC"/>
                <a:ea typeface="+mn-lt"/>
                <a:cs typeface="+mn-lt"/>
              </a:rPr>
              <a:t>sized</a:t>
            </a:r>
            <a:r>
              <a:rPr lang="it-IT" b="1" dirty="0">
                <a:latin typeface="Bradley Hand ITC"/>
                <a:ea typeface="+mn-lt"/>
                <a:cs typeface="+mn-lt"/>
              </a:rPr>
              <a:t> </a:t>
            </a:r>
            <a:r>
              <a:rPr lang="it-IT" b="1" dirty="0" err="1">
                <a:latin typeface="Bradley Hand ITC"/>
                <a:ea typeface="+mn-lt"/>
                <a:cs typeface="+mn-lt"/>
              </a:rPr>
              <a:t>ovenware</a:t>
            </a:r>
            <a:r>
              <a:rPr lang="it-IT" b="1" dirty="0">
                <a:latin typeface="Bradley Hand ITC"/>
                <a:ea typeface="+mn-lt"/>
                <a:cs typeface="+mn-lt"/>
              </a:rPr>
              <a:t>. Pour the </a:t>
            </a:r>
            <a:r>
              <a:rPr lang="it-IT" b="1" dirty="0" err="1">
                <a:latin typeface="Bradley Hand ITC"/>
                <a:ea typeface="+mn-lt"/>
                <a:cs typeface="+mn-lt"/>
              </a:rPr>
              <a:t>sauce</a:t>
            </a:r>
            <a:r>
              <a:rPr lang="it-IT" b="1" dirty="0">
                <a:latin typeface="Bradley Hand ITC"/>
                <a:ea typeface="+mn-lt"/>
                <a:cs typeface="+mn-lt"/>
              </a:rPr>
              <a:t> over. Place the </a:t>
            </a:r>
            <a:r>
              <a:rPr lang="it-IT" b="1" dirty="0" err="1">
                <a:latin typeface="Bradley Hand ITC"/>
                <a:ea typeface="+mn-lt"/>
                <a:cs typeface="+mn-lt"/>
              </a:rPr>
              <a:t>remaining</a:t>
            </a:r>
            <a:r>
              <a:rPr lang="it-IT" b="1" dirty="0">
                <a:latin typeface="Bradley Hand ITC"/>
                <a:ea typeface="+mn-lt"/>
                <a:cs typeface="+mn-lt"/>
              </a:rPr>
              <a:t> </a:t>
            </a:r>
            <a:r>
              <a:rPr lang="it-IT" b="1" dirty="0" err="1">
                <a:latin typeface="Bradley Hand ITC"/>
                <a:ea typeface="+mn-lt"/>
                <a:cs typeface="+mn-lt"/>
              </a:rPr>
              <a:t>canned</a:t>
            </a:r>
            <a:r>
              <a:rPr lang="it-IT" b="1" dirty="0">
                <a:latin typeface="Bradley Hand ITC"/>
                <a:ea typeface="+mn-lt"/>
                <a:cs typeface="+mn-lt"/>
              </a:rPr>
              <a:t> mix </a:t>
            </a:r>
            <a:r>
              <a:rPr lang="it-IT" b="1" dirty="0" err="1">
                <a:latin typeface="Bradley Hand ITC"/>
                <a:ea typeface="+mn-lt"/>
                <a:cs typeface="+mn-lt"/>
              </a:rPr>
              <a:t>vegetables</a:t>
            </a:r>
            <a:r>
              <a:rPr lang="it-IT" b="1" dirty="0">
                <a:latin typeface="Bradley Hand ITC"/>
                <a:ea typeface="+mn-lt"/>
                <a:cs typeface="+mn-lt"/>
              </a:rPr>
              <a:t> in </a:t>
            </a:r>
            <a:r>
              <a:rPr lang="it-IT" b="1" dirty="0" err="1">
                <a:latin typeface="Bradley Hand ITC"/>
                <a:ea typeface="+mn-lt"/>
                <a:cs typeface="+mn-lt"/>
              </a:rPr>
              <a:t>two</a:t>
            </a:r>
            <a:r>
              <a:rPr lang="it-IT" b="1" dirty="0">
                <a:latin typeface="Bradley Hand ITC"/>
                <a:ea typeface="+mn-lt"/>
                <a:cs typeface="+mn-lt"/>
              </a:rPr>
              <a:t> sides. Return </a:t>
            </a:r>
            <a:r>
              <a:rPr lang="it-IT" b="1" dirty="0" err="1">
                <a:latin typeface="Bradley Hand ITC"/>
                <a:ea typeface="+mn-lt"/>
                <a:cs typeface="+mn-lt"/>
              </a:rPr>
              <a:t>it</a:t>
            </a:r>
            <a:r>
              <a:rPr lang="it-IT" b="1" dirty="0">
                <a:latin typeface="Bradley Hand ITC"/>
                <a:ea typeface="+mn-lt"/>
                <a:cs typeface="+mn-lt"/>
              </a:rPr>
              <a:t> back to the </a:t>
            </a:r>
            <a:r>
              <a:rPr lang="it-IT" b="1" dirty="0" err="1">
                <a:latin typeface="Bradley Hand ITC"/>
                <a:ea typeface="+mn-lt"/>
                <a:cs typeface="+mn-lt"/>
              </a:rPr>
              <a:t>oven</a:t>
            </a:r>
            <a:r>
              <a:rPr lang="it-IT" b="1" dirty="0">
                <a:latin typeface="Bradley Hand ITC"/>
                <a:ea typeface="+mn-lt"/>
                <a:cs typeface="+mn-lt"/>
              </a:rPr>
              <a:t> and </a:t>
            </a:r>
            <a:r>
              <a:rPr lang="it-IT" b="1" dirty="0" err="1">
                <a:latin typeface="Bradley Hand ITC"/>
                <a:ea typeface="+mn-lt"/>
                <a:cs typeface="+mn-lt"/>
              </a:rPr>
              <a:t>bake</a:t>
            </a:r>
            <a:r>
              <a:rPr lang="it-IT" b="1" dirty="0">
                <a:latin typeface="Bradley Hand ITC"/>
                <a:ea typeface="+mn-lt"/>
                <a:cs typeface="+mn-lt"/>
              </a:rPr>
              <a:t> for 10 </a:t>
            </a:r>
            <a:r>
              <a:rPr lang="it-IT" b="1" dirty="0" err="1">
                <a:latin typeface="Bradley Hand ITC"/>
                <a:ea typeface="+mn-lt"/>
                <a:cs typeface="+mn-lt"/>
              </a:rPr>
              <a:t>mins</a:t>
            </a:r>
            <a:r>
              <a:rPr lang="it-IT" b="1" dirty="0">
                <a:latin typeface="Bradley Hand ITC"/>
                <a:ea typeface="+mn-lt"/>
                <a:cs typeface="+mn-lt"/>
              </a:rPr>
              <a:t>.</a:t>
            </a:r>
            <a:endParaRPr lang="tr-TR" b="1" dirty="0">
              <a:latin typeface="Bradley Hand ITC"/>
            </a:endParaRPr>
          </a:p>
        </p:txBody>
      </p:sp>
      <p:sp>
        <p:nvSpPr>
          <p:cNvPr id="5" name="CasellaDiTesto 8">
            <a:extLst>
              <a:ext uri="{FF2B5EF4-FFF2-40B4-BE49-F238E27FC236}">
                <a16:creationId xmlns="" xmlns:a16="http://schemas.microsoft.com/office/drawing/2014/main" id="{66A59025-46D7-CE5D-0805-70691BBF0CF4}"/>
              </a:ext>
            </a:extLst>
          </p:cNvPr>
          <p:cNvSpPr txBox="1"/>
          <p:nvPr/>
        </p:nvSpPr>
        <p:spPr>
          <a:xfrm>
            <a:off x="718189" y="2726969"/>
            <a:ext cx="3061142" cy="76944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r>
              <a:rPr lang="it-IT" sz="4400" b="1" dirty="0" err="1">
                <a:solidFill>
                  <a:srgbClr val="C00000"/>
                </a:solidFill>
                <a:effectLst>
                  <a:outerShdw blurRad="38100" dist="38100" dir="2700000" algn="tl">
                    <a:srgbClr val="000000">
                      <a:alpha val="43137"/>
                    </a:srgbClr>
                  </a:outerShdw>
                </a:effectLst>
                <a:latin typeface="Bradley Hand ITC"/>
                <a:ea typeface="MS Mincho"/>
                <a:cs typeface="Arial"/>
              </a:rPr>
              <a:t>Preparation</a:t>
            </a:r>
            <a:endParaRPr lang="tr-TR" dirty="0" err="1"/>
          </a:p>
        </p:txBody>
      </p:sp>
    </p:spTree>
    <p:extLst>
      <p:ext uri="{BB962C8B-B14F-4D97-AF65-F5344CB8AC3E}">
        <p14:creationId xmlns:p14="http://schemas.microsoft.com/office/powerpoint/2010/main" val="56959950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800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ppt_w</p:attrName>
                                        </p:attrNameLst>
                                      </p:cBhvr>
                                      <p:tavLst>
                                        <p:tav tm="0">
                                          <p:val>
                                            <p:fltVal val="0"/>
                                          </p:val>
                                        </p:tav>
                                        <p:tav tm="100000">
                                          <p:val>
                                            <p:strVal val="#ppt_w"/>
                                          </p:val>
                                        </p:tav>
                                      </p:tavLst>
                                    </p:anim>
                                    <p:anim calcmode="lin" valueType="num">
                                      <p:cBhvr>
                                        <p:cTn id="8" dur="2000" fill="hold"/>
                                        <p:tgtEl>
                                          <p:spTgt spid="11"/>
                                        </p:tgtEl>
                                        <p:attrNameLst>
                                          <p:attrName>ppt_h</p:attrName>
                                        </p:attrNameLst>
                                      </p:cBhvr>
                                      <p:tavLst>
                                        <p:tav tm="0">
                                          <p:val>
                                            <p:fltVal val="0"/>
                                          </p:val>
                                        </p:tav>
                                        <p:tav tm="100000">
                                          <p:val>
                                            <p:strVal val="#ppt_h"/>
                                          </p:val>
                                        </p:tav>
                                      </p:tavLst>
                                    </p:anim>
                                    <p:animEffect transition="in" filter="fade">
                                      <p:cBhvr>
                                        <p:cTn id="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9322F11-2E60-4EEA-93CD-0B5C207B46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TotalTime>
  <Words>901</Words>
  <Application>Microsoft Office PowerPoint</Application>
  <PresentationFormat>Ekran Gösterisi (4:3)</PresentationFormat>
  <Paragraphs>218</Paragraphs>
  <Slides>13</Slides>
  <Notes>13</Notes>
  <HiddenSlides>0</HiddenSlides>
  <MMClips>0</MMClips>
  <ScaleCrop>false</ScaleCrop>
  <HeadingPairs>
    <vt:vector size="4" baseType="variant">
      <vt:variant>
        <vt:lpstr>Tema</vt:lpstr>
      </vt:variant>
      <vt:variant>
        <vt:i4>1</vt:i4>
      </vt:variant>
      <vt:variant>
        <vt:lpstr>Slayt Başlıkları</vt:lpstr>
      </vt:variant>
      <vt:variant>
        <vt:i4>13</vt:i4>
      </vt:variant>
    </vt:vector>
  </HeadingPairs>
  <TitlesOfParts>
    <vt:vector size="14" baseType="lpstr">
      <vt:lpstr>Tema di Office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dc:creator>
  <cp:lastModifiedBy>asus nb1</cp:lastModifiedBy>
  <cp:revision>374</cp:revision>
  <dcterms:created xsi:type="dcterms:W3CDTF">2019-05-04T07:09:04Z</dcterms:created>
  <dcterms:modified xsi:type="dcterms:W3CDTF">2023-10-03T16:42:31Z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TC018638429991</vt:lpwstr>
  </property>
</Properties>
</file>