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Lato" panose="020B0604020202020204" charset="-18"/>
      <p:regular r:id="rId8"/>
      <p:bold r:id="rId9"/>
      <p:italic r:id="rId10"/>
      <p:boldItalic r:id="rId11"/>
    </p:embeddedFont>
    <p:embeddedFont>
      <p:font typeface="Lato Black" panose="020B0604020202020204" charset="-18"/>
      <p:bold r:id="rId12"/>
      <p:boldItalic r:id="rId13"/>
    </p:embeddedFont>
    <p:embeddedFont>
      <p:font typeface="Playfair Display" panose="00000500000000000000" pitchFamily="2" charset="-18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4bd9ad8aa8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14bd9ad8aa8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4bd9ad8aa8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4bd9ad8aa8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4bd9ad8aa8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4bd9ad8aa8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14bd9ad8aa8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14bd9ad8aa8_0_4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w="28575" cap="flat" cmpd="sng">
            <a:solidFill>
              <a:schemeClr val="lt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sz="1800"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dk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sz="4800" b="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coral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sz="3200" b="1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>
        <p:push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3096300" y="1649075"/>
            <a:ext cx="2951400" cy="158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0">
                <a:latin typeface="Lato Black"/>
                <a:ea typeface="Lato Black"/>
                <a:cs typeface="Lato Black"/>
                <a:sym typeface="Lato Black"/>
              </a:rPr>
              <a:t>“Dwa Ognie”</a:t>
            </a:r>
            <a:endParaRPr b="0"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0" name="Google Shape;60;p13"/>
          <p:cNvSpPr txBox="1">
            <a:spLocks noGrp="1"/>
          </p:cNvSpPr>
          <p:nvPr>
            <p:ph type="subTitle" idx="1"/>
          </p:nvPr>
        </p:nvSpPr>
        <p:spPr>
          <a:xfrm>
            <a:off x="3096288" y="2450905"/>
            <a:ext cx="2951400" cy="701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0">
                <a:latin typeface="Lato Black"/>
                <a:ea typeface="Lato Black"/>
                <a:cs typeface="Lato Black"/>
                <a:sym typeface="Lato Black"/>
              </a:rPr>
              <a:t>“DODGEBALL”</a:t>
            </a:r>
            <a:endParaRPr b="0"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l" b="0">
                <a:latin typeface="Lato Black"/>
                <a:ea typeface="Lato Black"/>
                <a:cs typeface="Lato Black"/>
                <a:sym typeface="Lato Black"/>
              </a:rPr>
              <a:t>Basic Rules:</a:t>
            </a:r>
            <a:endParaRPr b="0">
              <a:latin typeface="Lato Black"/>
              <a:ea typeface="Lato Black"/>
              <a:cs typeface="Lato Black"/>
              <a:sym typeface="Lato Black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42125" y="1130600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70000" lnSpcReduction="20000"/>
          </a:bodyPr>
          <a:lstStyle/>
          <a:p>
            <a:pPr marL="0" marR="38100" lvl="0" indent="0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E8EAED"/>
              </a:solidFill>
              <a:highlight>
                <a:srgbClr val="303134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marR="38100" lvl="0" indent="-421957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Lato Black"/>
              <a:buChar char="●"/>
            </a:pPr>
            <a:r>
              <a:rPr lang="pl" sz="435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Two teams compete in the game</a:t>
            </a:r>
            <a:endParaRPr sz="4350">
              <a:solidFill>
                <a:srgbClr val="000000"/>
              </a:solidFill>
              <a:highlight>
                <a:schemeClr val="lt1"/>
              </a:highlight>
              <a:latin typeface="Lato Black"/>
              <a:ea typeface="Lato Black"/>
              <a:cs typeface="Lato Black"/>
              <a:sym typeface="Lato Black"/>
            </a:endParaRPr>
          </a:p>
          <a:p>
            <a:pPr marL="457200" marR="38100" lvl="0" indent="-421957" algn="l" rtl="0">
              <a:lnSpc>
                <a:spcPct val="128571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Lato Black"/>
              <a:buChar char="●"/>
            </a:pPr>
            <a:r>
              <a:rPr lang="pl" sz="435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There may be from 3 to even 20 players in each team</a:t>
            </a:r>
            <a:endParaRPr sz="4350">
              <a:solidFill>
                <a:srgbClr val="000000"/>
              </a:solidFill>
              <a:highlight>
                <a:schemeClr val="lt1"/>
              </a:highlight>
              <a:latin typeface="Lato Black"/>
              <a:ea typeface="Lato Black"/>
              <a:cs typeface="Lato Black"/>
              <a:sym typeface="Lato Black"/>
            </a:endParaRPr>
          </a:p>
          <a:p>
            <a:pPr marL="457200" lvl="0" indent="-42195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Lato Black"/>
              <a:buChar char="●"/>
            </a:pPr>
            <a:r>
              <a:rPr lang="pl" sz="435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You can’t send off mother’s</a:t>
            </a:r>
            <a:endParaRPr sz="4350">
              <a:solidFill>
                <a:srgbClr val="000000"/>
              </a:solidFill>
              <a:highlight>
                <a:schemeClr val="lt1"/>
              </a:highlight>
              <a:latin typeface="Lato Black"/>
              <a:ea typeface="Lato Black"/>
              <a:cs typeface="Lato Black"/>
              <a:sym typeface="Lato Black"/>
            </a:endParaRPr>
          </a:p>
          <a:p>
            <a:pPr marL="457200" lvl="0" indent="-42195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Lato Black"/>
              <a:buChar char="●"/>
            </a:pPr>
            <a:r>
              <a:rPr lang="pl" sz="435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You can’t step out pitch</a:t>
            </a:r>
            <a:endParaRPr sz="4350">
              <a:solidFill>
                <a:srgbClr val="000000"/>
              </a:solidFill>
              <a:highlight>
                <a:schemeClr val="lt1"/>
              </a:highlight>
              <a:latin typeface="Lato Black"/>
              <a:ea typeface="Lato Black"/>
              <a:cs typeface="Lato Black"/>
              <a:sym typeface="Lato Black"/>
            </a:endParaRPr>
          </a:p>
          <a:p>
            <a:pPr marL="457200" lvl="0" indent="-421957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Lato Black"/>
              <a:buChar char="●"/>
            </a:pPr>
            <a:r>
              <a:rPr lang="pl" sz="435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You can’t cross the middle line </a:t>
            </a:r>
            <a:endParaRPr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144000" cy="5025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Lato Black"/>
              <a:buChar char="●"/>
            </a:pPr>
            <a:r>
              <a:rPr lang="pl" sz="300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There is one ball thru all game time</a:t>
            </a:r>
            <a:endParaRPr sz="3000">
              <a:solidFill>
                <a:srgbClr val="000000"/>
              </a:solidFill>
              <a:highlight>
                <a:schemeClr val="lt1"/>
              </a:highlight>
              <a:latin typeface="Lato Black"/>
              <a:ea typeface="Lato Black"/>
              <a:cs typeface="Lato Black"/>
              <a:sym typeface="Lato Black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Lato Black"/>
              <a:buChar char="●"/>
            </a:pPr>
            <a:r>
              <a:rPr lang="pl" sz="300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If someone catch a ball, then the person that catched a ball throws it</a:t>
            </a:r>
            <a:endParaRPr sz="3000">
              <a:solidFill>
                <a:srgbClr val="000000"/>
              </a:solidFill>
              <a:highlight>
                <a:schemeClr val="lt1"/>
              </a:highlight>
              <a:latin typeface="Lato Black"/>
              <a:ea typeface="Lato Black"/>
              <a:cs typeface="Lato Black"/>
              <a:sym typeface="Lato Black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Lato Black"/>
              <a:buChar char="●"/>
            </a:pPr>
            <a:r>
              <a:rPr lang="pl" sz="300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Make a catch, then player that’s been hit comes back in from the jail</a:t>
            </a:r>
            <a:endParaRPr sz="3000">
              <a:solidFill>
                <a:srgbClr val="000000"/>
              </a:solidFill>
              <a:highlight>
                <a:schemeClr val="lt1"/>
              </a:highlight>
              <a:latin typeface="Lato Black"/>
              <a:ea typeface="Lato Black"/>
              <a:cs typeface="Lato Black"/>
              <a:sym typeface="Lato Black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Lato Black"/>
              <a:buChar char="●"/>
            </a:pPr>
            <a:r>
              <a:rPr lang="pl" sz="3000">
                <a:solidFill>
                  <a:srgbClr val="000000"/>
                </a:solidFill>
                <a:highlight>
                  <a:schemeClr val="lt1"/>
                </a:highlight>
                <a:latin typeface="Lato Black"/>
                <a:ea typeface="Lato Black"/>
                <a:cs typeface="Lato Black"/>
                <a:sym typeface="Lato Black"/>
              </a:rPr>
              <a:t>When someone hits you and u didn’t catched an ball you’re out</a:t>
            </a:r>
            <a:endParaRPr sz="3000">
              <a:solidFill>
                <a:srgbClr val="000000"/>
              </a:solidFill>
              <a:highlight>
                <a:schemeClr val="lt1"/>
              </a:highlight>
              <a:latin typeface="Lato Black"/>
              <a:ea typeface="Lato Black"/>
              <a:cs typeface="Lato Black"/>
              <a:sym typeface="Lato Black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350921"/>
            <a:ext cx="9143999" cy="44416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242000" y="195150"/>
            <a:ext cx="8520600" cy="4387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pl" sz="12300">
                <a:solidFill>
                  <a:srgbClr val="303134"/>
                </a:solidFill>
                <a:latin typeface="Lato Black"/>
                <a:ea typeface="Lato Black"/>
                <a:cs typeface="Lato Black"/>
                <a:sym typeface="Lato Black"/>
              </a:rPr>
              <a:t>HAVE FUN!</a:t>
            </a:r>
            <a:endParaRPr sz="12300">
              <a:solidFill>
                <a:srgbClr val="303134"/>
              </a:solidFill>
              <a:latin typeface="Lato Black"/>
              <a:ea typeface="Lato Black"/>
              <a:cs typeface="Lato Black"/>
              <a:sym typeface="Lato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Pokaz na ekranie (16:9)</PresentationFormat>
  <Paragraphs>14</Paragraphs>
  <Slides>5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Lato Black</vt:lpstr>
      <vt:lpstr>Arial</vt:lpstr>
      <vt:lpstr>Lato</vt:lpstr>
      <vt:lpstr>Playfair Display</vt:lpstr>
      <vt:lpstr>Coral</vt:lpstr>
      <vt:lpstr>“Dwa Ognie”</vt:lpstr>
      <vt:lpstr>Basic Rules: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“Dwa Ognie”</dc:title>
  <dc:creator>Aspire</dc:creator>
  <cp:lastModifiedBy>Aspire</cp:lastModifiedBy>
  <cp:revision>1</cp:revision>
  <dcterms:modified xsi:type="dcterms:W3CDTF">2022-10-22T17:52:44Z</dcterms:modified>
</cp:coreProperties>
</file>